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0320000" cy="203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39" userDrawn="1">
          <p15:clr>
            <a:srgbClr val="A4A3A4"/>
          </p15:clr>
        </p15:guide>
        <p15:guide id="2" pos="1738" userDrawn="1">
          <p15:clr>
            <a:srgbClr val="A4A3A4"/>
          </p15:clr>
        </p15:guide>
        <p15:guide id="3" orient="horz" pos="3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150"/>
    <a:srgbClr val="F68B1F"/>
    <a:srgbClr val="D7D1CC"/>
    <a:srgbClr val="D6EEEC"/>
    <a:srgbClr val="6BC2BB"/>
    <a:srgbClr val="EEECEA"/>
    <a:srgbClr val="FFFFFF"/>
    <a:srgbClr val="24303B"/>
    <a:srgbClr val="051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86860" autoAdjust="0"/>
  </p:normalViewPr>
  <p:slideViewPr>
    <p:cSldViewPr showGuides="1">
      <p:cViewPr varScale="1">
        <p:scale>
          <a:sx n="33" d="100"/>
          <a:sy n="33" d="100"/>
        </p:scale>
        <p:origin x="2886" y="72"/>
      </p:cViewPr>
      <p:guideLst>
        <p:guide orient="horz" pos="11439"/>
        <p:guide pos="1738"/>
        <p:guide orient="horz" pos="32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1pPr>
    <a:lvl2pPr marL="116102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2pPr>
    <a:lvl3pPr marL="232204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3pPr>
    <a:lvl4pPr marL="348306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4pPr>
    <a:lvl5pPr marL="464408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5pPr>
    <a:lvl6pPr marL="580510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6pPr>
    <a:lvl7pPr marL="6966129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7pPr>
    <a:lvl8pPr marL="8127148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8pPr>
    <a:lvl9pPr marL="9288172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25520"/>
            <a:ext cx="17272000" cy="7074370"/>
          </a:xfrm>
        </p:spPr>
        <p:txBody>
          <a:bodyPr anchor="b"/>
          <a:lstStyle>
            <a:lvl1pPr algn="ctr"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10672705"/>
            <a:ext cx="15240000" cy="4905961"/>
          </a:xfrm>
        </p:spPr>
        <p:txBody>
          <a:bodyPr/>
          <a:lstStyle>
            <a:lvl1pPr marL="0" indent="0" algn="ctr">
              <a:buNone/>
              <a:defRPr sz="5333"/>
            </a:lvl1pPr>
            <a:lvl2pPr marL="1015990" indent="0" algn="ctr">
              <a:buNone/>
              <a:defRPr sz="4444"/>
            </a:lvl2pPr>
            <a:lvl3pPr marL="2031980" indent="0" algn="ctr">
              <a:buNone/>
              <a:defRPr sz="4000"/>
            </a:lvl3pPr>
            <a:lvl4pPr marL="3047970" indent="0" algn="ctr">
              <a:buNone/>
              <a:defRPr sz="3556"/>
            </a:lvl4pPr>
            <a:lvl5pPr marL="4063959" indent="0" algn="ctr">
              <a:buNone/>
              <a:defRPr sz="3556"/>
            </a:lvl5pPr>
            <a:lvl6pPr marL="5079949" indent="0" algn="ctr">
              <a:buNone/>
              <a:defRPr sz="3556"/>
            </a:lvl6pPr>
            <a:lvl7pPr marL="6095939" indent="0" algn="ctr">
              <a:buNone/>
              <a:defRPr sz="3556"/>
            </a:lvl7pPr>
            <a:lvl8pPr marL="7111929" indent="0" algn="ctr">
              <a:buNone/>
              <a:defRPr sz="3556"/>
            </a:lvl8pPr>
            <a:lvl9pPr marL="8127919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393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03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1501" y="1081852"/>
            <a:ext cx="4381500" cy="1722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1" y="1081852"/>
            <a:ext cx="12890500" cy="17220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8252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C8735-5097-544B-A2B4-F31377F3C1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5803" y="9181405"/>
            <a:ext cx="5298470" cy="79540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79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8" y="5065895"/>
            <a:ext cx="17526000" cy="8452554"/>
          </a:xfrm>
        </p:spPr>
        <p:txBody>
          <a:bodyPr anchor="b"/>
          <a:lstStyle>
            <a:lvl1pPr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8" y="13598413"/>
            <a:ext cx="17526000" cy="4444999"/>
          </a:xfrm>
        </p:spPr>
        <p:txBody>
          <a:bodyPr/>
          <a:lstStyle>
            <a:lvl1pPr marL="0" indent="0">
              <a:buNone/>
              <a:defRPr sz="5333">
                <a:solidFill>
                  <a:schemeClr val="tx1"/>
                </a:solidFill>
              </a:defRPr>
            </a:lvl1pPr>
            <a:lvl2pPr marL="1015990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2pPr>
            <a:lvl3pPr marL="203198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3pPr>
            <a:lvl4pPr marL="304797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4pPr>
            <a:lvl5pPr marL="406395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5pPr>
            <a:lvl6pPr marL="507994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6pPr>
            <a:lvl7pPr marL="609593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7pPr>
            <a:lvl8pPr marL="711192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8pPr>
            <a:lvl9pPr marL="812791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886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828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081856"/>
            <a:ext cx="17526000" cy="39275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649" y="4981224"/>
            <a:ext cx="8596311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649" y="7422444"/>
            <a:ext cx="8596311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7001" y="4981224"/>
            <a:ext cx="8638647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7001" y="7422444"/>
            <a:ext cx="8638647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689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24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4071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647" y="2925708"/>
            <a:ext cx="10287000" cy="14440370"/>
          </a:xfrm>
        </p:spPr>
        <p:txBody>
          <a:bodyPr/>
          <a:lstStyle>
            <a:lvl1pPr>
              <a:defRPr sz="7111"/>
            </a:lvl1pPr>
            <a:lvl2pPr>
              <a:defRPr sz="6222"/>
            </a:lvl2pPr>
            <a:lvl3pPr>
              <a:defRPr sz="5333"/>
            </a:lvl3pPr>
            <a:lvl4pPr>
              <a:defRPr sz="4444"/>
            </a:lvl4pPr>
            <a:lvl5pPr>
              <a:defRPr sz="4444"/>
            </a:lvl5pPr>
            <a:lvl6pPr>
              <a:defRPr sz="4444"/>
            </a:lvl6pPr>
            <a:lvl7pPr>
              <a:defRPr sz="4444"/>
            </a:lvl7pPr>
            <a:lvl8pPr>
              <a:defRPr sz="4444"/>
            </a:lvl8pPr>
            <a:lvl9pPr>
              <a:defRPr sz="44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700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8647" y="2925708"/>
            <a:ext cx="10287000" cy="14440370"/>
          </a:xfrm>
        </p:spPr>
        <p:txBody>
          <a:bodyPr anchor="t"/>
          <a:lstStyle>
            <a:lvl1pPr marL="0" indent="0">
              <a:buNone/>
              <a:defRPr sz="7111"/>
            </a:lvl1pPr>
            <a:lvl2pPr marL="1015990" indent="0">
              <a:buNone/>
              <a:defRPr sz="6222"/>
            </a:lvl2pPr>
            <a:lvl3pPr marL="2031980" indent="0">
              <a:buNone/>
              <a:defRPr sz="5333"/>
            </a:lvl3pPr>
            <a:lvl4pPr marL="3047970" indent="0">
              <a:buNone/>
              <a:defRPr sz="4444"/>
            </a:lvl4pPr>
            <a:lvl5pPr marL="4063959" indent="0">
              <a:buNone/>
              <a:defRPr sz="4444"/>
            </a:lvl5pPr>
            <a:lvl6pPr marL="5079949" indent="0">
              <a:buNone/>
              <a:defRPr sz="4444"/>
            </a:lvl6pPr>
            <a:lvl7pPr marL="6095939" indent="0">
              <a:buNone/>
              <a:defRPr sz="4444"/>
            </a:lvl7pPr>
            <a:lvl8pPr marL="7111929" indent="0">
              <a:buNone/>
              <a:defRPr sz="4444"/>
            </a:lvl8pPr>
            <a:lvl9pPr marL="8127919" indent="0">
              <a:buNone/>
              <a:defRPr sz="44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140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0" y="1081856"/>
            <a:ext cx="17526000" cy="3927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0" y="5409259"/>
            <a:ext cx="17526000" cy="1289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0" y="18833634"/>
            <a:ext cx="6858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EA58B-5339-45F9-A226-AB39CE50CF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" y="8049"/>
            <a:ext cx="20303906" cy="203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2031980" rtl="0" eaLnBrk="1" latinLnBrk="0" hangingPunct="1">
        <a:lnSpc>
          <a:spcPct val="90000"/>
        </a:lnSpc>
        <a:spcBef>
          <a:spcPct val="0"/>
        </a:spcBef>
        <a:buNone/>
        <a:defRPr sz="9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995" indent="-507995" algn="l" defTabSz="2031980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2" kern="1200">
          <a:solidFill>
            <a:schemeClr val="tx1"/>
          </a:solidFill>
          <a:latin typeface="+mn-lt"/>
          <a:ea typeface="+mn-ea"/>
          <a:cs typeface="+mn-cs"/>
        </a:defRPr>
      </a:lvl1pPr>
      <a:lvl2pPr marL="152398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2pPr>
      <a:lvl3pPr marL="253997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444" kern="1200">
          <a:solidFill>
            <a:schemeClr val="tx1"/>
          </a:solidFill>
          <a:latin typeface="+mn-lt"/>
          <a:ea typeface="+mn-ea"/>
          <a:cs typeface="+mn-cs"/>
        </a:defRPr>
      </a:lvl3pPr>
      <a:lvl4pPr marL="355596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195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58794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60393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92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63591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8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97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395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994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593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1192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791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5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3" pos="12322" userDrawn="1">
          <p15:clr>
            <a:srgbClr val="F26B43"/>
          </p15:clr>
        </p15:guide>
        <p15:guide id="4" orient="horz" pos="12195" userDrawn="1">
          <p15:clr>
            <a:srgbClr val="F26B43"/>
          </p15:clr>
        </p15:guide>
        <p15:guide id="5" orient="horz" pos="2788" userDrawn="1">
          <p15:clr>
            <a:srgbClr val="F26B43"/>
          </p15:clr>
        </p15:guide>
        <p15:guide id="6" orient="horz" pos="1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979E0-8C0F-9245-96FA-BDFD0EFEE37E}"/>
              </a:ext>
            </a:extLst>
          </p:cNvPr>
          <p:cNvSpPr txBox="1"/>
          <p:nvPr/>
        </p:nvSpPr>
        <p:spPr>
          <a:xfrm>
            <a:off x="1457500" y="9575000"/>
            <a:ext cx="17405000" cy="801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600" b="1" dirty="0">
                <a:latin typeface="Helvetica" pitchFamily="34" charset="0"/>
              </a:rPr>
              <a:t>I'm Presenting at TMS2022</a:t>
            </a:r>
          </a:p>
          <a:p>
            <a:pPr algn="ctr"/>
            <a:r>
              <a:rPr lang="en-US" sz="6600" dirty="0">
                <a:latin typeface="Helvetica" pitchFamily="34" charset="0"/>
              </a:rPr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348152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13431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Bob Demmler</cp:lastModifiedBy>
  <cp:revision>300</cp:revision>
  <cp:lastPrinted>2015-05-21T14:36:22Z</cp:lastPrinted>
  <dcterms:created xsi:type="dcterms:W3CDTF">2014-06-18T16:43:44Z</dcterms:created>
  <dcterms:modified xsi:type="dcterms:W3CDTF">2021-10-25T13:46:08Z</dcterms:modified>
</cp:coreProperties>
</file>