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5759"/>
    <a:srgbClr val="AD4150"/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168" autoAdjust="0"/>
  </p:normalViewPr>
  <p:slideViewPr>
    <p:cSldViewPr showGuides="1">
      <p:cViewPr varScale="1">
        <p:scale>
          <a:sx n="33" d="100"/>
          <a:sy n="33" d="100"/>
        </p:scale>
        <p:origin x="3294" y="108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1457500" y="8945000"/>
            <a:ext cx="17405000" cy="864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rgbClr val="565759"/>
                </a:solidFill>
                <a:latin typeface="Helvetica" pitchFamily="34" charset="0"/>
              </a:rPr>
              <a:t>Text</a:t>
            </a:r>
          </a:p>
          <a:p>
            <a:pPr algn="ctr"/>
            <a:r>
              <a:rPr lang="en-US" sz="6600" dirty="0">
                <a:solidFill>
                  <a:srgbClr val="565759"/>
                </a:solidFill>
                <a:latin typeface="Helvetica" pitchFamily="34" charset="0"/>
              </a:rPr>
              <a:t>&lt;Symposium Name&gt;</a:t>
            </a: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13439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301</cp:revision>
  <cp:lastPrinted>2015-05-21T14:36:22Z</cp:lastPrinted>
  <dcterms:created xsi:type="dcterms:W3CDTF">2014-06-18T16:43:44Z</dcterms:created>
  <dcterms:modified xsi:type="dcterms:W3CDTF">2022-10-13T12:56:19Z</dcterms:modified>
</cp:coreProperties>
</file>