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886" y="72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8765000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8765000"/>
            <a:ext cx="12195000" cy="103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FF0000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solidFill>
                <a:srgbClr val="FF0000"/>
              </a:solidFill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13418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297</cp:revision>
  <cp:lastPrinted>2015-05-21T14:36:22Z</cp:lastPrinted>
  <dcterms:created xsi:type="dcterms:W3CDTF">2014-06-18T16:43:44Z</dcterms:created>
  <dcterms:modified xsi:type="dcterms:W3CDTF">2021-05-17T12:46:22Z</dcterms:modified>
</cp:coreProperties>
</file>