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 Ritchie" initials="AR" lastIdx="2" clrIdx="0">
    <p:extLst>
      <p:ext uri="{19B8F6BF-5375-455C-9EA6-DF929625EA0E}">
        <p15:presenceInfo xmlns:p15="http://schemas.microsoft.com/office/powerpoint/2012/main" userId="S-1-5-21-1123561945-839522115-725345543-66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60"/>
  </p:normalViewPr>
  <p:slideViewPr>
    <p:cSldViewPr snapToGrid="0">
      <p:cViewPr varScale="1">
        <p:scale>
          <a:sx n="60" d="100"/>
          <a:sy n="60" d="100"/>
        </p:scale>
        <p:origin x="57" y="4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46BA-6531-484B-B0CD-754D84E9FC7C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B5FA-F1FA-4CDF-9770-E57C289A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225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46BA-6531-484B-B0CD-754D84E9FC7C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B5FA-F1FA-4CDF-9770-E57C289A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51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46BA-6531-484B-B0CD-754D84E9FC7C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B5FA-F1FA-4CDF-9770-E57C289A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41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46BA-6531-484B-B0CD-754D84E9FC7C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B5FA-F1FA-4CDF-9770-E57C289A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02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46BA-6531-484B-B0CD-754D84E9FC7C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B5FA-F1FA-4CDF-9770-E57C289A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31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46BA-6531-484B-B0CD-754D84E9FC7C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B5FA-F1FA-4CDF-9770-E57C289A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54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46BA-6531-484B-B0CD-754D84E9FC7C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B5FA-F1FA-4CDF-9770-E57C289A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231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46BA-6531-484B-B0CD-754D84E9FC7C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B5FA-F1FA-4CDF-9770-E57C289A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75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46BA-6531-484B-B0CD-754D84E9FC7C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B5FA-F1FA-4CDF-9770-E57C289A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2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46BA-6531-484B-B0CD-754D84E9FC7C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B5FA-F1FA-4CDF-9770-E57C289A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6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46BA-6531-484B-B0CD-754D84E9FC7C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B5FA-F1FA-4CDF-9770-E57C289A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11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E46BA-6531-484B-B0CD-754D84E9FC7C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2B5FA-F1FA-4CDF-9770-E57C289A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46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" y="677"/>
            <a:ext cx="12179808" cy="135331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683945"/>
            <a:ext cx="11676675" cy="50156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dirty="0"/>
              <a:t>The </a:t>
            </a:r>
            <a:r>
              <a:rPr lang="en-US" sz="2200" b="1" dirty="0"/>
              <a:t>5th International Congress on 3D Materials Science (3DMS 2021) </a:t>
            </a:r>
            <a:r>
              <a:rPr lang="en-US" sz="2200" dirty="0"/>
              <a:t>is the premier forum for 3D materials science to discuss state-of-the-art practices and roadmap the key areas of future research. </a:t>
            </a:r>
          </a:p>
          <a:p>
            <a:pPr marL="0" indent="0">
              <a:buNone/>
            </a:pPr>
            <a:endParaRPr lang="en-US" sz="1000" b="1" i="1" dirty="0"/>
          </a:p>
          <a:p>
            <a:pPr marL="0" indent="0">
              <a:buNone/>
            </a:pPr>
            <a:r>
              <a:rPr lang="en-US" sz="2400" b="1" i="1" dirty="0">
                <a:solidFill>
                  <a:srgbClr val="FF0000"/>
                </a:solidFill>
              </a:rPr>
              <a:t>Connect with colleagues in 3D materials science at 3DMS 2021.</a:t>
            </a:r>
          </a:p>
          <a:p>
            <a:pPr marL="0" indent="0">
              <a:buNone/>
            </a:pPr>
            <a:r>
              <a:rPr lang="en-US" sz="2200" dirty="0"/>
              <a:t>The congress program includes, but is not limited to, the following technical topics: </a:t>
            </a:r>
          </a:p>
          <a:p>
            <a:pPr lvl="0"/>
            <a:r>
              <a:rPr lang="en-US" sz="2200" dirty="0"/>
              <a:t>Methods for materials simulation and modeling</a:t>
            </a:r>
          </a:p>
          <a:p>
            <a:pPr lvl="0"/>
            <a:r>
              <a:rPr lang="en-US" sz="2200" dirty="0"/>
              <a:t>3D data processing and reconstruction algorithms</a:t>
            </a:r>
          </a:p>
          <a:p>
            <a:pPr lvl="0"/>
            <a:r>
              <a:rPr lang="en-US" sz="2200" dirty="0"/>
              <a:t>Process-microstructure-property relationships in 3D</a:t>
            </a:r>
          </a:p>
          <a:p>
            <a:pPr lvl="0"/>
            <a:r>
              <a:rPr lang="en-US" sz="2200" dirty="0"/>
              <a:t>Materials dynamics in 3D</a:t>
            </a:r>
          </a:p>
          <a:p>
            <a:pPr lvl="0"/>
            <a:r>
              <a:rPr lang="en-US" sz="2200" dirty="0"/>
              <a:t>New characterization methods</a:t>
            </a:r>
          </a:p>
          <a:p>
            <a:pPr lvl="0"/>
            <a:r>
              <a:rPr lang="en-US" sz="2200" dirty="0"/>
              <a:t>Machine learning</a:t>
            </a:r>
          </a:p>
          <a:p>
            <a:pPr marL="0" lvl="0" indent="0">
              <a:buNone/>
            </a:pPr>
            <a:endParaRPr lang="en-US" sz="1000" dirty="0"/>
          </a:p>
          <a:p>
            <a:pPr marL="0" lvl="0" indent="0">
              <a:buNone/>
            </a:pPr>
            <a:r>
              <a:rPr lang="en-US" sz="2200" dirty="0"/>
              <a:t>For details and to complete registration, visit: </a:t>
            </a:r>
            <a:r>
              <a:rPr lang="en-US" sz="2200" b="1" dirty="0"/>
              <a:t>www.tms.org/3DMS2021</a:t>
            </a:r>
          </a:p>
          <a:p>
            <a:pPr lvl="0" algn="ctr"/>
            <a:endParaRPr lang="en-US" sz="2200" dirty="0"/>
          </a:p>
          <a:p>
            <a:pPr marL="0" indent="0">
              <a:buNone/>
            </a:pPr>
            <a:endParaRPr lang="en-US" sz="2200" b="1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8649478" y="169501"/>
            <a:ext cx="34184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Helvetica" pitchFamily="34" charset="0"/>
              </a:rPr>
              <a:t>Register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Helvetica" pitchFamily="34" charset="0"/>
              </a:rPr>
              <a:t>Today!</a:t>
            </a:r>
          </a:p>
        </p:txBody>
      </p:sp>
    </p:spTree>
    <p:extLst>
      <p:ext uri="{BB962C8B-B14F-4D97-AF65-F5344CB8AC3E}">
        <p14:creationId xmlns:p14="http://schemas.microsoft.com/office/powerpoint/2010/main" val="1150668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104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Kaitlin McMahon</dc:creator>
  <cp:lastModifiedBy>Ann Ritchie</cp:lastModifiedBy>
  <cp:revision>10</cp:revision>
  <dcterms:created xsi:type="dcterms:W3CDTF">2017-10-24T23:48:48Z</dcterms:created>
  <dcterms:modified xsi:type="dcterms:W3CDTF">2021-05-21T18:53:37Z</dcterms:modified>
</cp:coreProperties>
</file>