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660"/>
  </p:normalViewPr>
  <p:slideViewPr>
    <p:cSldViewPr snapToGrid="0">
      <p:cViewPr varScale="1">
        <p:scale>
          <a:sx n="67" d="100"/>
          <a:sy n="67" d="100"/>
        </p:scale>
        <p:origin x="48" y="6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F329-F5E9-4523-84AB-591CACC98A1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DC1675B-C4C9-43D6-8375-5F4A18602D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6BAF477-48B8-42C3-98E4-381C1F400AFE}"/>
              </a:ext>
            </a:extLst>
          </p:cNvPr>
          <p:cNvSpPr>
            <a:spLocks noGrp="1"/>
          </p:cNvSpPr>
          <p:nvPr>
            <p:ph type="dt" sz="half" idx="10"/>
          </p:nvPr>
        </p:nvSpPr>
        <p:spPr/>
        <p:txBody>
          <a:bodyPr/>
          <a:lstStyle/>
          <a:p>
            <a:fld id="{9C798EC2-EE55-485A-BE12-E34F4ABD33F3}" type="datetimeFigureOut">
              <a:rPr lang="en-US" smtClean="0"/>
              <a:t>6/30/2021</a:t>
            </a:fld>
            <a:endParaRPr lang="en-US"/>
          </a:p>
        </p:txBody>
      </p:sp>
      <p:sp>
        <p:nvSpPr>
          <p:cNvPr id="5" name="Footer Placeholder 4">
            <a:extLst>
              <a:ext uri="{FF2B5EF4-FFF2-40B4-BE49-F238E27FC236}">
                <a16:creationId xmlns:a16="http://schemas.microsoft.com/office/drawing/2014/main" id="{085464BC-4E56-4C2D-AB3E-E9DF0C275B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12BF8C-A344-46C4-8F84-663F70B6F4BF}"/>
              </a:ext>
            </a:extLst>
          </p:cNvPr>
          <p:cNvSpPr>
            <a:spLocks noGrp="1"/>
          </p:cNvSpPr>
          <p:nvPr>
            <p:ph type="sldNum" sz="quarter" idx="12"/>
          </p:nvPr>
        </p:nvSpPr>
        <p:spPr/>
        <p:txBody>
          <a:bodyPr/>
          <a:lstStyle/>
          <a:p>
            <a:fld id="{933EC9FF-D274-4E27-8D00-31FA2974C5E5}" type="slidenum">
              <a:rPr lang="en-US" smtClean="0"/>
              <a:t>‹#›</a:t>
            </a:fld>
            <a:endParaRPr lang="en-US"/>
          </a:p>
        </p:txBody>
      </p:sp>
    </p:spTree>
    <p:extLst>
      <p:ext uri="{BB962C8B-B14F-4D97-AF65-F5344CB8AC3E}">
        <p14:creationId xmlns:p14="http://schemas.microsoft.com/office/powerpoint/2010/main" val="1781241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B57CB-DEF0-40F6-AC15-01F403EB001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330EE47-1E7B-4A26-A926-46D29B70D2B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AEFC34-0696-41DC-946E-1BE9B3A658A4}"/>
              </a:ext>
            </a:extLst>
          </p:cNvPr>
          <p:cNvSpPr>
            <a:spLocks noGrp="1"/>
          </p:cNvSpPr>
          <p:nvPr>
            <p:ph type="dt" sz="half" idx="10"/>
          </p:nvPr>
        </p:nvSpPr>
        <p:spPr/>
        <p:txBody>
          <a:bodyPr/>
          <a:lstStyle/>
          <a:p>
            <a:fld id="{9C798EC2-EE55-485A-BE12-E34F4ABD33F3}" type="datetimeFigureOut">
              <a:rPr lang="en-US" smtClean="0"/>
              <a:t>6/30/2021</a:t>
            </a:fld>
            <a:endParaRPr lang="en-US"/>
          </a:p>
        </p:txBody>
      </p:sp>
      <p:sp>
        <p:nvSpPr>
          <p:cNvPr id="5" name="Footer Placeholder 4">
            <a:extLst>
              <a:ext uri="{FF2B5EF4-FFF2-40B4-BE49-F238E27FC236}">
                <a16:creationId xmlns:a16="http://schemas.microsoft.com/office/drawing/2014/main" id="{D185630D-7645-4347-B99C-D78F2E09CB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2B34F7-FED6-4614-88E0-53DF2EAE01A2}"/>
              </a:ext>
            </a:extLst>
          </p:cNvPr>
          <p:cNvSpPr>
            <a:spLocks noGrp="1"/>
          </p:cNvSpPr>
          <p:nvPr>
            <p:ph type="sldNum" sz="quarter" idx="12"/>
          </p:nvPr>
        </p:nvSpPr>
        <p:spPr/>
        <p:txBody>
          <a:bodyPr/>
          <a:lstStyle/>
          <a:p>
            <a:fld id="{933EC9FF-D274-4E27-8D00-31FA2974C5E5}" type="slidenum">
              <a:rPr lang="en-US" smtClean="0"/>
              <a:t>‹#›</a:t>
            </a:fld>
            <a:endParaRPr lang="en-US"/>
          </a:p>
        </p:txBody>
      </p:sp>
    </p:spTree>
    <p:extLst>
      <p:ext uri="{BB962C8B-B14F-4D97-AF65-F5344CB8AC3E}">
        <p14:creationId xmlns:p14="http://schemas.microsoft.com/office/powerpoint/2010/main" val="2606687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A93F9C-FCA5-4D5D-AA09-3422325C5E7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DB0EB37-EFA8-416D-A758-FD2602B49EB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A92768-6B44-41FD-89DD-288386CB76F7}"/>
              </a:ext>
            </a:extLst>
          </p:cNvPr>
          <p:cNvSpPr>
            <a:spLocks noGrp="1"/>
          </p:cNvSpPr>
          <p:nvPr>
            <p:ph type="dt" sz="half" idx="10"/>
          </p:nvPr>
        </p:nvSpPr>
        <p:spPr/>
        <p:txBody>
          <a:bodyPr/>
          <a:lstStyle/>
          <a:p>
            <a:fld id="{9C798EC2-EE55-485A-BE12-E34F4ABD33F3}" type="datetimeFigureOut">
              <a:rPr lang="en-US" smtClean="0"/>
              <a:t>6/30/2021</a:t>
            </a:fld>
            <a:endParaRPr lang="en-US"/>
          </a:p>
        </p:txBody>
      </p:sp>
      <p:sp>
        <p:nvSpPr>
          <p:cNvPr id="5" name="Footer Placeholder 4">
            <a:extLst>
              <a:ext uri="{FF2B5EF4-FFF2-40B4-BE49-F238E27FC236}">
                <a16:creationId xmlns:a16="http://schemas.microsoft.com/office/drawing/2014/main" id="{01CB659E-C9C4-45DD-88F9-6BDBA8D9B7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A320BB-B307-49CA-999A-7A255CD77127}"/>
              </a:ext>
            </a:extLst>
          </p:cNvPr>
          <p:cNvSpPr>
            <a:spLocks noGrp="1"/>
          </p:cNvSpPr>
          <p:nvPr>
            <p:ph type="sldNum" sz="quarter" idx="12"/>
          </p:nvPr>
        </p:nvSpPr>
        <p:spPr/>
        <p:txBody>
          <a:bodyPr/>
          <a:lstStyle/>
          <a:p>
            <a:fld id="{933EC9FF-D274-4E27-8D00-31FA2974C5E5}" type="slidenum">
              <a:rPr lang="en-US" smtClean="0"/>
              <a:t>‹#›</a:t>
            </a:fld>
            <a:endParaRPr lang="en-US"/>
          </a:p>
        </p:txBody>
      </p:sp>
    </p:spTree>
    <p:extLst>
      <p:ext uri="{BB962C8B-B14F-4D97-AF65-F5344CB8AC3E}">
        <p14:creationId xmlns:p14="http://schemas.microsoft.com/office/powerpoint/2010/main" val="2186440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1288B-3295-4745-BCC5-540EF2DC75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58F4E1F-CFD0-4D0C-96EF-F11BACA35EA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97D2BE-608E-45DE-8688-E43F9EC25483}"/>
              </a:ext>
            </a:extLst>
          </p:cNvPr>
          <p:cNvSpPr>
            <a:spLocks noGrp="1"/>
          </p:cNvSpPr>
          <p:nvPr>
            <p:ph type="dt" sz="half" idx="10"/>
          </p:nvPr>
        </p:nvSpPr>
        <p:spPr/>
        <p:txBody>
          <a:bodyPr/>
          <a:lstStyle/>
          <a:p>
            <a:fld id="{9C798EC2-EE55-485A-BE12-E34F4ABD33F3}" type="datetimeFigureOut">
              <a:rPr lang="en-US" smtClean="0"/>
              <a:t>6/30/2021</a:t>
            </a:fld>
            <a:endParaRPr lang="en-US"/>
          </a:p>
        </p:txBody>
      </p:sp>
      <p:sp>
        <p:nvSpPr>
          <p:cNvPr id="5" name="Footer Placeholder 4">
            <a:extLst>
              <a:ext uri="{FF2B5EF4-FFF2-40B4-BE49-F238E27FC236}">
                <a16:creationId xmlns:a16="http://schemas.microsoft.com/office/drawing/2014/main" id="{E2BF48F9-D415-4887-BA33-5D61F1E816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33B49E-1EFB-4300-A782-BB400C2E1894}"/>
              </a:ext>
            </a:extLst>
          </p:cNvPr>
          <p:cNvSpPr>
            <a:spLocks noGrp="1"/>
          </p:cNvSpPr>
          <p:nvPr>
            <p:ph type="sldNum" sz="quarter" idx="12"/>
          </p:nvPr>
        </p:nvSpPr>
        <p:spPr/>
        <p:txBody>
          <a:bodyPr/>
          <a:lstStyle/>
          <a:p>
            <a:fld id="{933EC9FF-D274-4E27-8D00-31FA2974C5E5}" type="slidenum">
              <a:rPr lang="en-US" smtClean="0"/>
              <a:t>‹#›</a:t>
            </a:fld>
            <a:endParaRPr lang="en-US"/>
          </a:p>
        </p:txBody>
      </p:sp>
    </p:spTree>
    <p:extLst>
      <p:ext uri="{BB962C8B-B14F-4D97-AF65-F5344CB8AC3E}">
        <p14:creationId xmlns:p14="http://schemas.microsoft.com/office/powerpoint/2010/main" val="3538212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183E2-9198-4318-AFAB-AF1A8445E36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D83E61A-2B67-4300-9104-8C0B86BC9B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C93BD16-FE13-4E13-92A5-3617B5F1E76B}"/>
              </a:ext>
            </a:extLst>
          </p:cNvPr>
          <p:cNvSpPr>
            <a:spLocks noGrp="1"/>
          </p:cNvSpPr>
          <p:nvPr>
            <p:ph type="dt" sz="half" idx="10"/>
          </p:nvPr>
        </p:nvSpPr>
        <p:spPr/>
        <p:txBody>
          <a:bodyPr/>
          <a:lstStyle/>
          <a:p>
            <a:fld id="{9C798EC2-EE55-485A-BE12-E34F4ABD33F3}" type="datetimeFigureOut">
              <a:rPr lang="en-US" smtClean="0"/>
              <a:t>6/30/2021</a:t>
            </a:fld>
            <a:endParaRPr lang="en-US"/>
          </a:p>
        </p:txBody>
      </p:sp>
      <p:sp>
        <p:nvSpPr>
          <p:cNvPr id="5" name="Footer Placeholder 4">
            <a:extLst>
              <a:ext uri="{FF2B5EF4-FFF2-40B4-BE49-F238E27FC236}">
                <a16:creationId xmlns:a16="http://schemas.microsoft.com/office/drawing/2014/main" id="{3901CD96-CA9E-4D68-AE43-6335006119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5BB6BE-EB85-4C83-A1C2-76A89B19DBD9}"/>
              </a:ext>
            </a:extLst>
          </p:cNvPr>
          <p:cNvSpPr>
            <a:spLocks noGrp="1"/>
          </p:cNvSpPr>
          <p:nvPr>
            <p:ph type="sldNum" sz="quarter" idx="12"/>
          </p:nvPr>
        </p:nvSpPr>
        <p:spPr/>
        <p:txBody>
          <a:bodyPr/>
          <a:lstStyle/>
          <a:p>
            <a:fld id="{933EC9FF-D274-4E27-8D00-31FA2974C5E5}" type="slidenum">
              <a:rPr lang="en-US" smtClean="0"/>
              <a:t>‹#›</a:t>
            </a:fld>
            <a:endParaRPr lang="en-US"/>
          </a:p>
        </p:txBody>
      </p:sp>
    </p:spTree>
    <p:extLst>
      <p:ext uri="{BB962C8B-B14F-4D97-AF65-F5344CB8AC3E}">
        <p14:creationId xmlns:p14="http://schemas.microsoft.com/office/powerpoint/2010/main" val="1773670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8487F-B3A5-4B85-8C11-5ADC72A1DE9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707EC9-8901-47FB-B4AC-0859BB704A2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70323C5-84F4-4700-98EC-70D12B7BD93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90A2B44-CB99-440D-B99F-74CD7396C39A}"/>
              </a:ext>
            </a:extLst>
          </p:cNvPr>
          <p:cNvSpPr>
            <a:spLocks noGrp="1"/>
          </p:cNvSpPr>
          <p:nvPr>
            <p:ph type="dt" sz="half" idx="10"/>
          </p:nvPr>
        </p:nvSpPr>
        <p:spPr/>
        <p:txBody>
          <a:bodyPr/>
          <a:lstStyle/>
          <a:p>
            <a:fld id="{9C798EC2-EE55-485A-BE12-E34F4ABD33F3}" type="datetimeFigureOut">
              <a:rPr lang="en-US" smtClean="0"/>
              <a:t>6/30/2021</a:t>
            </a:fld>
            <a:endParaRPr lang="en-US"/>
          </a:p>
        </p:txBody>
      </p:sp>
      <p:sp>
        <p:nvSpPr>
          <p:cNvPr id="6" name="Footer Placeholder 5">
            <a:extLst>
              <a:ext uri="{FF2B5EF4-FFF2-40B4-BE49-F238E27FC236}">
                <a16:creationId xmlns:a16="http://schemas.microsoft.com/office/drawing/2014/main" id="{76CD6C34-0BB6-48FA-8CCA-88A8168BE9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35A278-E54A-4EC8-AB93-162DFF549606}"/>
              </a:ext>
            </a:extLst>
          </p:cNvPr>
          <p:cNvSpPr>
            <a:spLocks noGrp="1"/>
          </p:cNvSpPr>
          <p:nvPr>
            <p:ph type="sldNum" sz="quarter" idx="12"/>
          </p:nvPr>
        </p:nvSpPr>
        <p:spPr/>
        <p:txBody>
          <a:bodyPr/>
          <a:lstStyle/>
          <a:p>
            <a:fld id="{933EC9FF-D274-4E27-8D00-31FA2974C5E5}" type="slidenum">
              <a:rPr lang="en-US" smtClean="0"/>
              <a:t>‹#›</a:t>
            </a:fld>
            <a:endParaRPr lang="en-US"/>
          </a:p>
        </p:txBody>
      </p:sp>
    </p:spTree>
    <p:extLst>
      <p:ext uri="{BB962C8B-B14F-4D97-AF65-F5344CB8AC3E}">
        <p14:creationId xmlns:p14="http://schemas.microsoft.com/office/powerpoint/2010/main" val="2076460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ACC4F-91BF-4B34-911D-03A7D09E5AD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300BAE6-BDA1-4558-BFF8-1605659342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A8F6A7C-1E38-470A-BC34-E37CEB851EA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DD0CF80-A271-4026-8E5B-77B92AC8BC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2617DA2-5B24-4D0E-AB62-890AB0A399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797CAB0-ED38-4E12-A089-8C93A8E263CB}"/>
              </a:ext>
            </a:extLst>
          </p:cNvPr>
          <p:cNvSpPr>
            <a:spLocks noGrp="1"/>
          </p:cNvSpPr>
          <p:nvPr>
            <p:ph type="dt" sz="half" idx="10"/>
          </p:nvPr>
        </p:nvSpPr>
        <p:spPr/>
        <p:txBody>
          <a:bodyPr/>
          <a:lstStyle/>
          <a:p>
            <a:fld id="{9C798EC2-EE55-485A-BE12-E34F4ABD33F3}" type="datetimeFigureOut">
              <a:rPr lang="en-US" smtClean="0"/>
              <a:t>6/30/2021</a:t>
            </a:fld>
            <a:endParaRPr lang="en-US"/>
          </a:p>
        </p:txBody>
      </p:sp>
      <p:sp>
        <p:nvSpPr>
          <p:cNvPr id="8" name="Footer Placeholder 7">
            <a:extLst>
              <a:ext uri="{FF2B5EF4-FFF2-40B4-BE49-F238E27FC236}">
                <a16:creationId xmlns:a16="http://schemas.microsoft.com/office/drawing/2014/main" id="{122E87BB-1034-4047-A6D4-F6CDB5CF3D2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CFB6BED-DFD2-43E3-8F10-31CFD25EFBE5}"/>
              </a:ext>
            </a:extLst>
          </p:cNvPr>
          <p:cNvSpPr>
            <a:spLocks noGrp="1"/>
          </p:cNvSpPr>
          <p:nvPr>
            <p:ph type="sldNum" sz="quarter" idx="12"/>
          </p:nvPr>
        </p:nvSpPr>
        <p:spPr/>
        <p:txBody>
          <a:bodyPr/>
          <a:lstStyle/>
          <a:p>
            <a:fld id="{933EC9FF-D274-4E27-8D00-31FA2974C5E5}" type="slidenum">
              <a:rPr lang="en-US" smtClean="0"/>
              <a:t>‹#›</a:t>
            </a:fld>
            <a:endParaRPr lang="en-US"/>
          </a:p>
        </p:txBody>
      </p:sp>
    </p:spTree>
    <p:extLst>
      <p:ext uri="{BB962C8B-B14F-4D97-AF65-F5344CB8AC3E}">
        <p14:creationId xmlns:p14="http://schemas.microsoft.com/office/powerpoint/2010/main" val="2624740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BCDEB-C944-4A74-AFFD-A1EFE51ECC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3A5FB9B-36C0-48C7-BB1F-25D8D02D4622}"/>
              </a:ext>
            </a:extLst>
          </p:cNvPr>
          <p:cNvSpPr>
            <a:spLocks noGrp="1"/>
          </p:cNvSpPr>
          <p:nvPr>
            <p:ph type="dt" sz="half" idx="10"/>
          </p:nvPr>
        </p:nvSpPr>
        <p:spPr/>
        <p:txBody>
          <a:bodyPr/>
          <a:lstStyle/>
          <a:p>
            <a:fld id="{9C798EC2-EE55-485A-BE12-E34F4ABD33F3}" type="datetimeFigureOut">
              <a:rPr lang="en-US" smtClean="0"/>
              <a:t>6/30/2021</a:t>
            </a:fld>
            <a:endParaRPr lang="en-US"/>
          </a:p>
        </p:txBody>
      </p:sp>
      <p:sp>
        <p:nvSpPr>
          <p:cNvPr id="4" name="Footer Placeholder 3">
            <a:extLst>
              <a:ext uri="{FF2B5EF4-FFF2-40B4-BE49-F238E27FC236}">
                <a16:creationId xmlns:a16="http://schemas.microsoft.com/office/drawing/2014/main" id="{192749D9-5EEC-47E8-8639-26BC2C579AB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08F5FCE-FFF7-4BFE-B62B-C49FB0568043}"/>
              </a:ext>
            </a:extLst>
          </p:cNvPr>
          <p:cNvSpPr>
            <a:spLocks noGrp="1"/>
          </p:cNvSpPr>
          <p:nvPr>
            <p:ph type="sldNum" sz="quarter" idx="12"/>
          </p:nvPr>
        </p:nvSpPr>
        <p:spPr/>
        <p:txBody>
          <a:bodyPr/>
          <a:lstStyle/>
          <a:p>
            <a:fld id="{933EC9FF-D274-4E27-8D00-31FA2974C5E5}" type="slidenum">
              <a:rPr lang="en-US" smtClean="0"/>
              <a:t>‹#›</a:t>
            </a:fld>
            <a:endParaRPr lang="en-US"/>
          </a:p>
        </p:txBody>
      </p:sp>
    </p:spTree>
    <p:extLst>
      <p:ext uri="{BB962C8B-B14F-4D97-AF65-F5344CB8AC3E}">
        <p14:creationId xmlns:p14="http://schemas.microsoft.com/office/powerpoint/2010/main" val="308558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F16FD2-2029-4497-90A8-A23CF45C5BCD}"/>
              </a:ext>
            </a:extLst>
          </p:cNvPr>
          <p:cNvSpPr>
            <a:spLocks noGrp="1"/>
          </p:cNvSpPr>
          <p:nvPr>
            <p:ph type="dt" sz="half" idx="10"/>
          </p:nvPr>
        </p:nvSpPr>
        <p:spPr/>
        <p:txBody>
          <a:bodyPr/>
          <a:lstStyle/>
          <a:p>
            <a:fld id="{9C798EC2-EE55-485A-BE12-E34F4ABD33F3}" type="datetimeFigureOut">
              <a:rPr lang="en-US" smtClean="0"/>
              <a:t>6/30/2021</a:t>
            </a:fld>
            <a:endParaRPr lang="en-US"/>
          </a:p>
        </p:txBody>
      </p:sp>
      <p:sp>
        <p:nvSpPr>
          <p:cNvPr id="3" name="Footer Placeholder 2">
            <a:extLst>
              <a:ext uri="{FF2B5EF4-FFF2-40B4-BE49-F238E27FC236}">
                <a16:creationId xmlns:a16="http://schemas.microsoft.com/office/drawing/2014/main" id="{E2EC9E95-7D33-4DC4-9892-7F0D784F093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88847FE-A1DA-4E90-A611-DDA2CA13D3EF}"/>
              </a:ext>
            </a:extLst>
          </p:cNvPr>
          <p:cNvSpPr>
            <a:spLocks noGrp="1"/>
          </p:cNvSpPr>
          <p:nvPr>
            <p:ph type="sldNum" sz="quarter" idx="12"/>
          </p:nvPr>
        </p:nvSpPr>
        <p:spPr/>
        <p:txBody>
          <a:bodyPr/>
          <a:lstStyle/>
          <a:p>
            <a:fld id="{933EC9FF-D274-4E27-8D00-31FA2974C5E5}" type="slidenum">
              <a:rPr lang="en-US" smtClean="0"/>
              <a:t>‹#›</a:t>
            </a:fld>
            <a:endParaRPr lang="en-US"/>
          </a:p>
        </p:txBody>
      </p:sp>
    </p:spTree>
    <p:extLst>
      <p:ext uri="{BB962C8B-B14F-4D97-AF65-F5344CB8AC3E}">
        <p14:creationId xmlns:p14="http://schemas.microsoft.com/office/powerpoint/2010/main" val="1845923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72AF1-9E50-45BB-AB94-0BB26D9489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5A38F39-8911-4415-AED1-CC1D5146BA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912613F-5B7F-4320-9D07-4138EE910C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CB42DB-82B1-4B1F-A370-2403B7489C74}"/>
              </a:ext>
            </a:extLst>
          </p:cNvPr>
          <p:cNvSpPr>
            <a:spLocks noGrp="1"/>
          </p:cNvSpPr>
          <p:nvPr>
            <p:ph type="dt" sz="half" idx="10"/>
          </p:nvPr>
        </p:nvSpPr>
        <p:spPr/>
        <p:txBody>
          <a:bodyPr/>
          <a:lstStyle/>
          <a:p>
            <a:fld id="{9C798EC2-EE55-485A-BE12-E34F4ABD33F3}" type="datetimeFigureOut">
              <a:rPr lang="en-US" smtClean="0"/>
              <a:t>6/30/2021</a:t>
            </a:fld>
            <a:endParaRPr lang="en-US"/>
          </a:p>
        </p:txBody>
      </p:sp>
      <p:sp>
        <p:nvSpPr>
          <p:cNvPr id="6" name="Footer Placeholder 5">
            <a:extLst>
              <a:ext uri="{FF2B5EF4-FFF2-40B4-BE49-F238E27FC236}">
                <a16:creationId xmlns:a16="http://schemas.microsoft.com/office/drawing/2014/main" id="{063F8EF7-D109-40FE-8DB9-F8040AC30C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72F218-818C-4AA7-A84F-712D9DE67F28}"/>
              </a:ext>
            </a:extLst>
          </p:cNvPr>
          <p:cNvSpPr>
            <a:spLocks noGrp="1"/>
          </p:cNvSpPr>
          <p:nvPr>
            <p:ph type="sldNum" sz="quarter" idx="12"/>
          </p:nvPr>
        </p:nvSpPr>
        <p:spPr/>
        <p:txBody>
          <a:bodyPr/>
          <a:lstStyle/>
          <a:p>
            <a:fld id="{933EC9FF-D274-4E27-8D00-31FA2974C5E5}" type="slidenum">
              <a:rPr lang="en-US" smtClean="0"/>
              <a:t>‹#›</a:t>
            </a:fld>
            <a:endParaRPr lang="en-US"/>
          </a:p>
        </p:txBody>
      </p:sp>
    </p:spTree>
    <p:extLst>
      <p:ext uri="{BB962C8B-B14F-4D97-AF65-F5344CB8AC3E}">
        <p14:creationId xmlns:p14="http://schemas.microsoft.com/office/powerpoint/2010/main" val="1256578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928EB-0D5A-43DD-BFF3-04027564A8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1FCAE0A-441F-4E4D-B796-4A437F3975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E19049-1CD4-44A2-BDC1-A5043D8FA9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50A536-CAB0-42BD-8DF1-4E9C3106606A}"/>
              </a:ext>
            </a:extLst>
          </p:cNvPr>
          <p:cNvSpPr>
            <a:spLocks noGrp="1"/>
          </p:cNvSpPr>
          <p:nvPr>
            <p:ph type="dt" sz="half" idx="10"/>
          </p:nvPr>
        </p:nvSpPr>
        <p:spPr/>
        <p:txBody>
          <a:bodyPr/>
          <a:lstStyle/>
          <a:p>
            <a:fld id="{9C798EC2-EE55-485A-BE12-E34F4ABD33F3}" type="datetimeFigureOut">
              <a:rPr lang="en-US" smtClean="0"/>
              <a:t>6/30/2021</a:t>
            </a:fld>
            <a:endParaRPr lang="en-US"/>
          </a:p>
        </p:txBody>
      </p:sp>
      <p:sp>
        <p:nvSpPr>
          <p:cNvPr id="6" name="Footer Placeholder 5">
            <a:extLst>
              <a:ext uri="{FF2B5EF4-FFF2-40B4-BE49-F238E27FC236}">
                <a16:creationId xmlns:a16="http://schemas.microsoft.com/office/drawing/2014/main" id="{062D7659-C73F-462D-8F2C-9055AC6171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358F02-61AD-4FED-8892-72B849458500}"/>
              </a:ext>
            </a:extLst>
          </p:cNvPr>
          <p:cNvSpPr>
            <a:spLocks noGrp="1"/>
          </p:cNvSpPr>
          <p:nvPr>
            <p:ph type="sldNum" sz="quarter" idx="12"/>
          </p:nvPr>
        </p:nvSpPr>
        <p:spPr/>
        <p:txBody>
          <a:bodyPr/>
          <a:lstStyle/>
          <a:p>
            <a:fld id="{933EC9FF-D274-4E27-8D00-31FA2974C5E5}" type="slidenum">
              <a:rPr lang="en-US" smtClean="0"/>
              <a:t>‹#›</a:t>
            </a:fld>
            <a:endParaRPr lang="en-US"/>
          </a:p>
        </p:txBody>
      </p:sp>
    </p:spTree>
    <p:extLst>
      <p:ext uri="{BB962C8B-B14F-4D97-AF65-F5344CB8AC3E}">
        <p14:creationId xmlns:p14="http://schemas.microsoft.com/office/powerpoint/2010/main" val="1324005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3F0DF08-756D-412D-8D9F-66A50B44D7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C782450-17B9-4ECF-8185-6A901CC4A6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FEB63D-A717-42D3-8484-1FC6193095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798EC2-EE55-485A-BE12-E34F4ABD33F3}" type="datetimeFigureOut">
              <a:rPr lang="en-US" smtClean="0"/>
              <a:t>6/30/2021</a:t>
            </a:fld>
            <a:endParaRPr lang="en-US"/>
          </a:p>
        </p:txBody>
      </p:sp>
      <p:sp>
        <p:nvSpPr>
          <p:cNvPr id="5" name="Footer Placeholder 4">
            <a:extLst>
              <a:ext uri="{FF2B5EF4-FFF2-40B4-BE49-F238E27FC236}">
                <a16:creationId xmlns:a16="http://schemas.microsoft.com/office/drawing/2014/main" id="{777F1CC7-47AE-41D1-86E9-69758044D6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61802D3-08C9-494D-8303-E70BF4F89D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3EC9FF-D274-4E27-8D00-31FA2974C5E5}" type="slidenum">
              <a:rPr lang="en-US" smtClean="0"/>
              <a:t>‹#›</a:t>
            </a:fld>
            <a:endParaRPr lang="en-US"/>
          </a:p>
        </p:txBody>
      </p:sp>
    </p:spTree>
    <p:extLst>
      <p:ext uri="{BB962C8B-B14F-4D97-AF65-F5344CB8AC3E}">
        <p14:creationId xmlns:p14="http://schemas.microsoft.com/office/powerpoint/2010/main" val="12579958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6CA2EB6-807C-4032-B9F7-420EFEAF9FFA}"/>
              </a:ext>
            </a:extLst>
          </p:cNvPr>
          <p:cNvSpPr>
            <a:spLocks noGrp="1"/>
          </p:cNvSpPr>
          <p:nvPr>
            <p:ph type="title"/>
          </p:nvPr>
        </p:nvSpPr>
        <p:spPr/>
        <p:txBody>
          <a:bodyPr/>
          <a:lstStyle/>
          <a:p>
            <a:endParaRPr lang="en-US"/>
          </a:p>
        </p:txBody>
      </p:sp>
      <p:sp>
        <p:nvSpPr>
          <p:cNvPr id="6" name="Content Placeholder 2">
            <a:extLst>
              <a:ext uri="{FF2B5EF4-FFF2-40B4-BE49-F238E27FC236}">
                <a16:creationId xmlns:a16="http://schemas.microsoft.com/office/drawing/2014/main" id="{F82D0047-E43A-4A98-841D-5FE27DC901C5}"/>
              </a:ext>
            </a:extLst>
          </p:cNvPr>
          <p:cNvSpPr>
            <a:spLocks noGrp="1"/>
          </p:cNvSpPr>
          <p:nvPr>
            <p:ph idx="1"/>
          </p:nvPr>
        </p:nvSpPr>
        <p:spPr>
          <a:xfrm>
            <a:off x="838200" y="1825625"/>
            <a:ext cx="10515600" cy="4775200"/>
          </a:xfrm>
        </p:spPr>
        <p:txBody>
          <a:bodyPr>
            <a:normAutofit fontScale="92500" lnSpcReduction="10000"/>
          </a:bodyPr>
          <a:lstStyle/>
          <a:p>
            <a:pPr marL="0" indent="0">
              <a:buNone/>
            </a:pPr>
            <a:r>
              <a:rPr lang="en-US" dirty="0"/>
              <a:t>From fundamental science to industrial application, the breadth of the metal forming community will convene virtually at ICTP 2021. The technical program includes, but is not limited to, the following technical topics: </a:t>
            </a:r>
          </a:p>
          <a:p>
            <a:pPr lvl="0"/>
            <a:r>
              <a:rPr lang="en-US" sz="2000" dirty="0"/>
              <a:t>Metal Forming Processes &amp; Equipment</a:t>
            </a:r>
          </a:p>
          <a:p>
            <a:pPr lvl="0"/>
            <a:r>
              <a:rPr lang="en-US" sz="2000" dirty="0"/>
              <a:t>Joining by Forming and Deformation</a:t>
            </a:r>
          </a:p>
          <a:p>
            <a:pPr lvl="0"/>
            <a:r>
              <a:rPr lang="en-US" sz="2000" dirty="0"/>
              <a:t>Microstructure and Damage Development &amp; Characterization</a:t>
            </a:r>
          </a:p>
          <a:p>
            <a:pPr lvl="0"/>
            <a:r>
              <a:rPr lang="en-US" sz="2000" dirty="0"/>
              <a:t>Big Data and Metal Forming</a:t>
            </a:r>
          </a:p>
          <a:p>
            <a:pPr lvl="0"/>
            <a:r>
              <a:rPr lang="en-US" sz="2000" dirty="0"/>
              <a:t>High Speed and Impulse Forming</a:t>
            </a:r>
          </a:p>
          <a:p>
            <a:pPr lvl="0"/>
            <a:r>
              <a:rPr lang="en-US" sz="2000" dirty="0"/>
              <a:t>Agile Metal Forming</a:t>
            </a:r>
          </a:p>
          <a:p>
            <a:pPr lvl="0"/>
            <a:r>
              <a:rPr lang="en-US" sz="2000" dirty="0"/>
              <a:t>Microstructure Development by Forming</a:t>
            </a:r>
          </a:p>
          <a:p>
            <a:pPr lvl="0"/>
            <a:r>
              <a:rPr lang="en-US" sz="2000" dirty="0"/>
              <a:t>Technologies to Speed Innovation</a:t>
            </a:r>
          </a:p>
          <a:p>
            <a:pPr lvl="0"/>
            <a:r>
              <a:rPr lang="en-US" sz="2000" dirty="0"/>
              <a:t>Value of, and Limits to, Simulation</a:t>
            </a:r>
          </a:p>
          <a:p>
            <a:pPr marL="0" lvl="0" indent="0" algn="ctr">
              <a:buNone/>
            </a:pPr>
            <a:r>
              <a:rPr lang="en-US" dirty="0"/>
              <a:t>For details and to register, go to </a:t>
            </a:r>
            <a:r>
              <a:rPr lang="en-US" b="1" dirty="0">
                <a:solidFill>
                  <a:srgbClr val="C00000"/>
                </a:solidFill>
              </a:rPr>
              <a:t>www.tms.org/ICTP2021</a:t>
            </a:r>
          </a:p>
          <a:p>
            <a:pPr lvl="0" algn="ctr"/>
            <a:endParaRPr lang="en-US" sz="2200" dirty="0"/>
          </a:p>
          <a:p>
            <a:pPr marL="0" indent="0">
              <a:buNone/>
            </a:pPr>
            <a:endParaRPr lang="en-US" sz="2200" b="1" dirty="0"/>
          </a:p>
          <a:p>
            <a:pPr marL="0" indent="0">
              <a:buNone/>
            </a:pPr>
            <a:endParaRPr lang="en-US" sz="2200" dirty="0"/>
          </a:p>
        </p:txBody>
      </p:sp>
      <p:pic>
        <p:nvPicPr>
          <p:cNvPr id="10" name="Picture 9" descr="A picture containing text&#10;&#10;Description automatically generated">
            <a:extLst>
              <a:ext uri="{FF2B5EF4-FFF2-40B4-BE49-F238E27FC236}">
                <a16:creationId xmlns:a16="http://schemas.microsoft.com/office/drawing/2014/main" id="{CAA397C2-FA86-4A0F-A607-5E1C96657F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3326"/>
            <a:ext cx="12192000" cy="1711158"/>
          </a:xfrm>
          <a:prstGeom prst="rect">
            <a:avLst/>
          </a:prstGeom>
        </p:spPr>
      </p:pic>
      <p:sp>
        <p:nvSpPr>
          <p:cNvPr id="11" name="TextBox 10">
            <a:extLst>
              <a:ext uri="{FF2B5EF4-FFF2-40B4-BE49-F238E27FC236}">
                <a16:creationId xmlns:a16="http://schemas.microsoft.com/office/drawing/2014/main" id="{4C2B73C4-7ADD-4C1A-948D-570E64121553}"/>
              </a:ext>
            </a:extLst>
          </p:cNvPr>
          <p:cNvSpPr txBox="1"/>
          <p:nvPr/>
        </p:nvSpPr>
        <p:spPr>
          <a:xfrm>
            <a:off x="9567863" y="398296"/>
            <a:ext cx="2028825" cy="892552"/>
          </a:xfrm>
          <a:prstGeom prst="rect">
            <a:avLst/>
          </a:prstGeom>
          <a:noFill/>
        </p:spPr>
        <p:txBody>
          <a:bodyPr wrap="square" rtlCol="0">
            <a:spAutoFit/>
          </a:bodyPr>
          <a:lstStyle/>
          <a:p>
            <a:pPr algn="ctr"/>
            <a:r>
              <a:rPr lang="en-US" sz="2600" b="1" dirty="0">
                <a:solidFill>
                  <a:schemeClr val="bg1"/>
                </a:solidFill>
              </a:rPr>
              <a:t>REGISTER NOW</a:t>
            </a:r>
          </a:p>
        </p:txBody>
      </p:sp>
    </p:spTree>
    <p:extLst>
      <p:ext uri="{BB962C8B-B14F-4D97-AF65-F5344CB8AC3E}">
        <p14:creationId xmlns:p14="http://schemas.microsoft.com/office/powerpoint/2010/main" val="26746835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99</Words>
  <Application>Microsoft Office PowerPoint</Application>
  <PresentationFormat>Widescreen</PresentationFormat>
  <Paragraphs>13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 Ritchie</dc:creator>
  <cp:lastModifiedBy>Ann Ritchie</cp:lastModifiedBy>
  <cp:revision>3</cp:revision>
  <dcterms:created xsi:type="dcterms:W3CDTF">2021-06-30T12:09:17Z</dcterms:created>
  <dcterms:modified xsi:type="dcterms:W3CDTF">2021-06-30T12:20:01Z</dcterms:modified>
</cp:coreProperties>
</file>