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655B0-F02E-406C-A358-7C6457462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920BA-7274-4B6A-941E-48DEE2458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A5129-11A3-4169-9ECE-D5BDF967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44BC-9598-49D7-8563-A05439F8407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A3EB9-66B2-4EE5-8C1F-3B141EC3D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89A8F-3BEA-4BED-B2C0-1C93C5A0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6544-91DA-4BFE-B0DB-2FFA5B27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9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4D2D-5301-48EB-A518-97A6F41E1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20C55C-0888-4B79-AB40-24B0FF7FE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718FB-498A-4F21-A3D6-DC40D86B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44BC-9598-49D7-8563-A05439F8407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5656A-795A-415A-8791-67F4A1531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2C92F-62AE-42E3-BBA4-ED31E204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6544-91DA-4BFE-B0DB-2FFA5B27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9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738F09-1F16-4449-B6DC-632AA95FC9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3A162-41F7-4F7F-8BEE-E2362EDBD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1BF89-92DC-49FE-8525-2702AA97A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44BC-9598-49D7-8563-A05439F8407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DDB86-4A28-407C-BA8F-2136213A2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084CC-FCC8-44A8-8121-0D6B3C76E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6544-91DA-4BFE-B0DB-2FFA5B27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5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12CDE-F8A5-42A6-BCCB-57FC548A8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E8985-5252-4B99-B76D-E2344FCF4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D86C-939D-4C87-B5E2-00547AEB5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44BC-9598-49D7-8563-A05439F8407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2D40E-584A-46E4-B81E-7BF88744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417B0-5C46-4008-BA0D-4C7D4FCE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6544-91DA-4BFE-B0DB-2FFA5B27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7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1292D-92A3-4F8F-8A73-A8BE40FAD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B9235-FFEB-4E46-9B10-50048B4DF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50185-D320-436D-B52A-11BE8111A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44BC-9598-49D7-8563-A05439F8407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A40A2-F549-48C1-9FE6-77A1CF99F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90A3E-7201-4D87-9F6B-66BA7B578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6544-91DA-4BFE-B0DB-2FFA5B27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2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FD92E-8F06-4413-9983-25941113E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8F897-712D-47B7-9198-04CE06190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8B5D8-DB5D-4F47-A6B4-DF2F04F9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C2301-5EAF-4B46-BDE2-B45BFB6E6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44BC-9598-49D7-8563-A05439F8407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0E2E6-92F3-419E-97F6-47435FFA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485AF-7926-4A47-AB4A-181A4873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6544-91DA-4BFE-B0DB-2FFA5B27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3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F65CB-D3CE-443F-B913-46592F94E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094A0-7E9C-4BD5-9F9B-C58C0FA0C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00066-3835-4EFD-A5B7-1D4838EC0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318396-9663-46B5-8676-C7A0A0A2C8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4ED299-8279-43ED-9ACD-DE11166E64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020744-4575-4167-B94C-45CE89832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44BC-9598-49D7-8563-A05439F8407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1E377-664E-40B2-A74C-B578D4E4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39078-BC33-4E1B-BE0A-5DF27D2F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6544-91DA-4BFE-B0DB-2FFA5B27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8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885BC-F92F-4034-A1C2-B3F2060FC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EF4FF-3784-48C3-8412-F38086C8E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44BC-9598-49D7-8563-A05439F8407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8E92-BF0C-48E9-A3FC-1252BAC2B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DCBD5-EB78-43D3-ABBD-EA06E885E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6544-91DA-4BFE-B0DB-2FFA5B27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3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FE3A9D-47C8-4F65-A8B9-86D0496C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44BC-9598-49D7-8563-A05439F8407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E37336-1A8B-4E87-9826-49BFA3A63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35F7D-7E3E-4B91-B09B-E820EE9F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6544-91DA-4BFE-B0DB-2FFA5B27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6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E033-EC9C-485C-BA28-7DEF65D2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986C2-6181-4945-B710-FBDD53DF4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F7216-394E-4790-8544-D064C8EE6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D4B04-F5F9-462C-A1F9-40E4D4BB7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44BC-9598-49D7-8563-A05439F8407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EBC66-02C0-43E0-A6A8-D8498DBA5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56A0B-D1D9-4F2F-8BEB-9A8C9D55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6544-91DA-4BFE-B0DB-2FFA5B27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2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7651D-F054-4BF6-821F-842D258A8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A8C297-8141-4898-84E9-D592011D63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44CF7-3D6C-4922-8C7A-6053145AB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AA4D4-DD78-4718-9F6C-6994D0182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44BC-9598-49D7-8563-A05439F8407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F0A4B-6AD5-4F7E-9743-5653BF7B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38FF8-F500-4E36-9258-0D71E8235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6544-91DA-4BFE-B0DB-2FFA5B27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1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E882F9-578D-4678-8E0D-501DCFBE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4F145-49B5-443E-A719-37B9D0BC7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47F8-990B-40E4-8D4F-63951F9FD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C44BC-9598-49D7-8563-A05439F8407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9AAD8-24C0-4777-B4DC-FC65934CF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ED595-D4E2-45C6-B682-52A5D80B1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46544-91DA-4BFE-B0DB-2FFA5B27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2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AD4F42-004E-47B9-B900-1D5D84597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03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Demmler</dc:creator>
  <cp:lastModifiedBy>Bob Demmler</cp:lastModifiedBy>
  <cp:revision>2</cp:revision>
  <dcterms:created xsi:type="dcterms:W3CDTF">2020-09-15T13:49:32Z</dcterms:created>
  <dcterms:modified xsi:type="dcterms:W3CDTF">2020-09-15T14:00:27Z</dcterms:modified>
</cp:coreProperties>
</file>