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940C3-0405-3642-2EC7-5BD0B470C1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8D5828-99BD-719E-3D2F-F46CC487B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809EA-FCED-9C32-23BC-4B5284030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8272DC-9B8C-BF22-04B9-2F81CFCFA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7D5C1-786D-E08F-6098-395454A91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1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8D19C-0A26-4316-B6D8-8D1A7E9AD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592005-30D0-E0D8-6A80-2DE127048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376D6-253B-9415-67E7-AD5A9B7DF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C733BB-8D9E-8522-A483-592FBD4AE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8D760-CDDF-852E-7842-A90F2F2D1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01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AA2E6C-48E5-EC7F-2EDE-D4E4A5984A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22D012-0B88-50EB-4ADB-82A92E0286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804B8-F25C-BBBF-AA02-B3B9EBA8D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728DB-8B11-3494-396B-0031B13F40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4AE05-48BD-102C-A243-9EEB82EB2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995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3E532-DA3E-DF26-B090-6CFBEB1088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D30119-AE1A-39DB-4B88-FE4F32B21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BFC2A8-A758-3ED1-EB25-B6CB278B2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6BA44A-7DA6-C8FF-2C5D-780C556A2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97A02-89F0-3DFB-1E72-12B041AF8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29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C98B2-6FAC-05D2-D34E-D98738D7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89534-BE6B-B784-2E80-920C685B6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278EB-ABA0-447E-3797-8858CC917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7AB94B-2BB2-0869-4314-291B82C6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0F22E-D7DF-F8C1-FF49-211AF0F3B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96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C8115-5CD0-155B-FA05-ABEE0208D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06C2C-A8A4-B71B-E279-52BF8D55C2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FD3F13-A5C7-F19D-A850-66312156D0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E66A0-5901-6017-F849-9267CD27A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84155E-55FF-6BB0-E6A8-DEF7E0051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A0A5E2-2EA2-46BB-26B7-BF1B8A5AC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774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6768A-7230-482E-78A5-34D44646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55B43-9AEC-0037-FB6D-4BC446D1B4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8DC4C7-73DA-E772-FA7D-ADB9BA2DC7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7FED25-83FE-9612-C3F6-332BD6820D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AC55F5-C1B4-082C-1243-2BC506190E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E6C8B7-0269-F9F2-D79B-86E95970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F87E69-59DA-4BFC-2BF8-DDCBDCFB4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71CE6E-E166-C5A2-6D8E-F9BD64C6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964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0932A-E9AC-24DD-F6C0-F443B147E5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5DB014-0B34-965C-164A-44B6E028A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2DAFDF-2FEF-6A7E-4307-4CCDC57DF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29A66F-BC2D-BCD2-9764-A38FFE705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66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315F22-3F71-6B29-CC4E-7A50F7BAD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11D56E7-0F3A-4F63-98CE-09F27573E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B4B166-CCD4-472C-9FC0-444FD956A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7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27C901-D4F5-AE9D-9214-CC42E2759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8F3C6-7A80-DD4C-10A6-A18E8E419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7A5D7-8C5B-51CC-2FCB-B2E95C2A94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B36A5C-5ECD-3844-F1F7-BCEA4DDED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22C720-AB90-6EC2-61C8-7136F093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2518DB-34BB-1AE3-2610-C25667EAC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72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6B1CA7-B92B-6552-27BD-07B5CC542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6FA977-E012-E3DF-288F-F695C0B55F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FE202B-7004-E9C5-CCAC-CF89211239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30FBC-EF4D-F1F5-B644-6527223A9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4D057-B047-F392-B82D-4CC97E13F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C14B48-2A2F-2E4A-CD4E-8E7E8D485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653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8011E9-8D07-841A-89EF-AC8668D1E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367569-2A2D-9993-4FAB-194CFC1A6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E2689-9670-6D39-B3E0-FF1BC84AEC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3E8CE-B323-4CB6-A07C-5234D08AA5DE}" type="datetimeFigureOut">
              <a:rPr lang="en-US" smtClean="0"/>
              <a:t>8/1/2024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6DB4E-20DD-A4E9-4728-CC97D733CD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05C63-C3FB-5E4A-02AD-4917F20849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EF1F1-618F-4C94-8301-4FCFE15AAC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48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18645E6E-542C-91E4-EDB3-E2AF1970C7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7403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Megan Enright</dc:creator>
  <cp:lastModifiedBy>Bob Demmler</cp:lastModifiedBy>
  <cp:revision>4</cp:revision>
  <dcterms:created xsi:type="dcterms:W3CDTF">2024-02-14T17:55:30Z</dcterms:created>
  <dcterms:modified xsi:type="dcterms:W3CDTF">2024-08-01T12:20:36Z</dcterms:modified>
</cp:coreProperties>
</file>