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38" d="100"/>
          <a:sy n="38" d="100"/>
        </p:scale>
        <p:origin x="3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2AE98-7CCF-0E48-34B4-B8749D420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3BEE11-07C0-7EA0-4436-4B3CEC150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B8C65-1E17-B185-2C6D-D86DAB14D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4901-1CFE-4A77-BBBF-A077D8EB4D7C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1D6F6-D580-4DC7-F6A1-0A146575F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2602E-2A74-3FE4-E04A-9924DF220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80FB-84F3-4B67-BCD6-4D77B5B5F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31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D8405-DD0A-090B-9996-7BA645BF6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BC251-E39C-2352-4FED-CCAA2FE53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1CD8E-2854-366C-2566-E42F1A006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4901-1CFE-4A77-BBBF-A077D8EB4D7C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1D9EA-0F0D-DDC7-FD50-4924C6E61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5DCC9-5FC0-617E-38E5-C61CFF49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80FB-84F3-4B67-BCD6-4D77B5B5F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1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365CFC-4FAA-2E3C-27BB-B49F96F821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47BFE2-04A5-C9F3-12C1-AFB20BF63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BE0AF-D852-0C63-2271-0C19678E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4901-1CFE-4A77-BBBF-A077D8EB4D7C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C6803-D6B5-E4CF-BA53-223C66813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2DA99-3BA5-A2F4-8AAA-6084A78BF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80FB-84F3-4B67-BCD6-4D77B5B5F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77135-1984-A766-E2EE-B28F7C9AA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A64D8-37F9-5884-245F-96799C2F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7930D-FDED-3A7F-6857-2126FAD85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4901-1CFE-4A77-BBBF-A077D8EB4D7C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0C1BE-8DE7-6196-3AB9-EC7EB5B7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80EAC-4A23-44BD-34AF-18CE83802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80FB-84F3-4B67-BCD6-4D77B5B5F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6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19EAC-52E3-EB79-DEE4-7E36ACE10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AFF167-5E1C-53DA-F524-89D275A1D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32F41-619B-45AB-E18C-DE0A22BF3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4901-1CFE-4A77-BBBF-A077D8EB4D7C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F7483-0C47-F6C1-BAD0-D3597C432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46BD4-A5CA-6FBE-C105-AFBABB511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80FB-84F3-4B67-BCD6-4D77B5B5F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6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D3AB-9E32-EF76-1D35-F8E1200C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60C5C-C044-358C-DF48-AEB6D1012A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341DB7-B781-855C-6BC2-4B8F9D288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33D294-8A3B-669B-8156-C2AEDE697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4901-1CFE-4A77-BBBF-A077D8EB4D7C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E7E9A8-5A0E-CAE6-765C-F40394652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B9637-9313-EAD4-8063-1E966AA2C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80FB-84F3-4B67-BCD6-4D77B5B5F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3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72DD3-E7DE-1CB4-8E4F-53F477774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F24177-5BBF-95DB-A5AB-A91A9D675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6D9FC2-6430-C790-C86F-A026C43A4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083BDC-D35D-AB80-2098-028EF611A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B7992E-1D05-8587-9FF3-35CAB49BD9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F7B0C-9F7B-1C51-3580-212E37D8F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4901-1CFE-4A77-BBBF-A077D8EB4D7C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0672D7-9E64-3D10-9608-5B4D99DE9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CD9A3E-5497-59EE-2D17-60720E178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80FB-84F3-4B67-BCD6-4D77B5B5F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2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C3FCE-1622-4CC0-3F78-486252009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057DAA-2505-9CA6-D03A-CBFA5BD54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4901-1CFE-4A77-BBBF-A077D8EB4D7C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C33B1A-A31A-BED8-1A39-3B5B87C82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6DE51B-6AE6-94DB-2383-1D1B99626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80FB-84F3-4B67-BCD6-4D77B5B5F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1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6B2773-6FB7-B914-C6EA-822B9413D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4901-1CFE-4A77-BBBF-A077D8EB4D7C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BC9D2A-A43B-24C3-E66C-5C4B1635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A61C9-C63D-105F-2BC8-B7CC6E29E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80FB-84F3-4B67-BCD6-4D77B5B5F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8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56519-D664-12C6-B4FB-EA72AFCAE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3C85A-A803-3088-A096-E857AD8CB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999A8D-68E6-D863-2965-1B7F86AE7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18991-AEDA-1F3E-C321-75348870F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4901-1CFE-4A77-BBBF-A077D8EB4D7C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6E7ED-E170-8582-2EDB-D2BCEBC7A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07E71-4A83-B13B-9938-097112FCE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80FB-84F3-4B67-BCD6-4D77B5B5F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9FD07-D966-BF3D-A233-B768A794C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48C1B3-A2E7-8481-4335-B226ABB566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62D7DB-6D9D-872D-56BB-E0C7BE71C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2217-465F-2103-367D-8AA4DC807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4901-1CFE-4A77-BBBF-A077D8EB4D7C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6AE2C-D605-9FA0-A9E3-4EE3A6B8D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5B6BB-5FDD-FE0A-6498-798252E55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80FB-84F3-4B67-BCD6-4D77B5B5F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32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EDD601-2020-23F0-20CC-4ED971FA1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BA789-8242-C249-ADA0-17EA65B06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5BB81-5024-7891-36A2-CCE2945F0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BE4901-1CFE-4A77-BBBF-A077D8EB4D7C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DC264-5663-1B4F-1756-AE40CE676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1ECA-8A3C-F552-8557-CE7D408CDB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8780FB-84F3-4B67-BCD6-4D77B5B5F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8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sign&#10;&#10;Description automatically generated">
            <a:extLst>
              <a:ext uri="{FF2B5EF4-FFF2-40B4-BE49-F238E27FC236}">
                <a16:creationId xmlns:a16="http://schemas.microsoft.com/office/drawing/2014/main" id="{F367E24A-C0B1-00F1-C82A-C40D676114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091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Megan Enright</dc:creator>
  <cp:lastModifiedBy>Megan Enright</cp:lastModifiedBy>
  <cp:revision>1</cp:revision>
  <dcterms:created xsi:type="dcterms:W3CDTF">2024-06-19T19:36:42Z</dcterms:created>
  <dcterms:modified xsi:type="dcterms:W3CDTF">2024-06-19T19:37:26Z</dcterms:modified>
</cp:coreProperties>
</file>