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4084F-4260-4EE3-A48B-C1D063156809}" v="1" dt="2021-08-17T14:52:50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33" d="100"/>
          <a:sy n="33" d="100"/>
        </p:scale>
        <p:origin x="2964" y="108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772CCD-521A-424E-ACBB-B66C6AA581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5000" y="8765000"/>
            <a:ext cx="4320000" cy="55418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6965000" y="8765000"/>
            <a:ext cx="12195000" cy="10395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latin typeface="Helvetica" pitchFamily="34" charset="0"/>
            </a:endParaRPr>
          </a:p>
          <a:p>
            <a:endParaRPr lang="en-US" sz="4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13455</TotalTime>
  <Words>28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299</cp:revision>
  <cp:lastPrinted>2015-05-21T14:36:22Z</cp:lastPrinted>
  <dcterms:created xsi:type="dcterms:W3CDTF">2014-06-18T16:43:44Z</dcterms:created>
  <dcterms:modified xsi:type="dcterms:W3CDTF">2024-01-09T20:08:54Z</dcterms:modified>
</cp:coreProperties>
</file>