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0F41-CD8E-5E94-BF60-AEE531029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E0895-0FC5-0807-C2AF-AFE8076A6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A0C08-4673-F43B-3F79-47F5D11A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BFBF7-7EAC-AEF9-4338-2DAE26E9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BDAB6-385A-67B4-1DA3-B82FA432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6AE0-45F3-AE73-455D-5445EF73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B4864-982D-E590-BD02-FA4D0876D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928D-AE2A-B31D-66C9-56FC4148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5E722-7F47-FE04-052E-9196C7CF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895B-3099-5BDC-4023-CCAAAC95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3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E996C-8E23-AF15-FA42-9D5ABE0E5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6CC4F-71AB-88F8-0FBA-0060D96A6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19713-BA32-5580-8725-C07A3DF1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3F39D-16D4-8023-8B5F-48424A70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4E05F-F5CA-6343-7520-809D6B7A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9F74-8175-C4A2-7834-D2651D61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67D73-F7CA-11EE-0C1C-0C4D4D2F1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A90B9-E0B0-5E97-F150-FC7604BB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A04E-A0EC-7F0B-140A-ACE8A899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5FF20-81AD-570A-D7E6-737235A3F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A1661-C198-269D-345C-E770205A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2535C-8E56-B7AE-D20C-44D1CC6C2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5137C-2E2E-B995-D377-BE4EC282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55BDB-F306-817A-2A54-21E45C27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3D43-2DA1-E820-50B5-383B29B7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4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8DDD-DCD4-A6C6-DF47-E53C46325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C1C1A-74AF-4555-C834-DD902409D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FDE24-BC41-91D4-D8F2-AF7EFE74E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F089E-570D-FEC7-40B5-DA137CD6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18B58-0593-9A6D-8F8C-95DC23D3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16CB4-AFB9-962D-4035-A1CAABF8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9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D2FC-27C1-1A80-FC90-167AA6E0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FF8A8-6BCF-21C8-EC95-FC1988E8F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3C3FD-6B04-C3F6-7F91-5B9B47B15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DC3E5-DF22-F014-8F77-A975DA656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E8D7F-81EB-7D30-7197-F67C7F210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82F71-8751-CE46-D731-305770A0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D04DF-2EBA-7C87-D1DD-D44E5B5F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7A2607-BA2B-6BD4-98B6-1A21BB25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3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DF57-E36F-ED99-B73A-BCE6DAB34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B6267-F08A-3F4F-60C5-672277B6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B3DF6-F816-B225-1457-6140DE84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82E59-5204-4BC5-6C9D-F9DA57DE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DE6AB1-EF35-924C-2DC6-0ACB55D99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997FD8-2760-F778-A796-8A743496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149BC-F213-C2C4-034E-E916569A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6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FD65-B91C-2E38-474E-042AAA49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3D4CD-D0A2-99B6-8F98-1E7D080B3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B4D51-C505-6D81-F7E1-C347DFEDF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B4638-50AE-3628-57EB-111090A0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54B9E-E6D1-D034-69E1-5A01B395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920AE-04EF-4102-C82F-959F9ADE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6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87803-7067-BA17-4D26-D2681DB0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5BA3C-0699-FCA6-0D5B-D2F02AEB7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8018A-C392-D47C-3D79-DF9B5095D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33008-7CAC-5962-DDBA-F9DD1748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6A2F4-D2A8-CC38-5280-2E7798CE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95183-84A8-16E3-D61F-509F78FC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0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7D823-C41E-5B71-F6FA-43EF383E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B2EC-C940-65A1-9620-D04AF7B5C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6D07-27DE-61FF-992D-96A28FC1C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D698B-20D7-4B7F-9AD4-F6069ECB2C6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68AE5-8EB1-028E-69DF-DBB915D37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6FAA4-20A6-158F-393D-5B61AE0DA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CD2D-D238-488C-940C-61261DABD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431295A3-67A3-81F6-085F-74BE008FF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1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Enright</dc:creator>
  <cp:lastModifiedBy>Megan Enright</cp:lastModifiedBy>
  <cp:revision>1</cp:revision>
  <dcterms:created xsi:type="dcterms:W3CDTF">2024-01-09T21:12:14Z</dcterms:created>
  <dcterms:modified xsi:type="dcterms:W3CDTF">2024-01-09T21:12:49Z</dcterms:modified>
</cp:coreProperties>
</file>