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2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FA1D-F318-E9E5-690B-35AE2CFC8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284B9-15BE-6522-FEB1-E085B7562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756AD-4473-40AA-A20F-4EA22EB3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BDFB6-36DC-1E13-56C3-7E6CAFE7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DC44E-D956-DFCB-2932-D42F6742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1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DA7D8-89B8-FC74-97B5-D73EDBE6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88EFA-A78E-F158-3B80-2B16D285D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17E96-F495-5655-DCC4-BAC8A3E2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21506-2250-F4A9-6E36-B8E89670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99705-150E-2CCA-062F-BB82EBF5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2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055A1E-89B6-64F8-1617-CE8328649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B9BE40-2E64-89D7-63E9-EBD6CF946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7007E-9DD8-2B73-3A00-983CEF3A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CCC39-C24F-718C-AF0B-DB4D4513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5A8E4-7A7F-2F41-1534-745F8074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2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614F-068E-42A1-BFA1-BB108B68E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76171-9502-FE5D-4884-BCB77ABAD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7DE38-BB36-CAE9-CC0E-51BFB398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CA935-F25A-DDE1-023A-F41B5E00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08806-8EC5-F41B-CBAD-C7C2B81B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3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43AA3-ED2E-9A00-C646-97068C7A2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29AD9-F959-FD33-F86B-E8DD31EDE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7AFA6-3C89-BBE7-1854-6B1E0911B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47F24-FF36-8669-138C-8B2E529F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DF5BF-ADB6-66D0-9BB3-03C1C195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6190-3232-A58B-0731-9DC15AB1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C34D5-76DF-59D1-FB80-270787A7E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B2601-D23C-D0BB-7D83-88635C668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10BA8-289F-FA52-120A-17FC96D2F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3D773-FE22-7C8B-6115-F29EFB8B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3D141-39C1-688F-8950-FF793777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3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87023-23BC-5A69-53CE-8EC2E64AA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46ADB-E23C-2C8B-DE3E-612557D92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94D62-0582-F17E-E0F6-D7C1F7463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D6E62-4121-76E8-50CF-17E5F4D7CE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E5362-17E4-E35C-F98D-4D1CAA2264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EF9FAF-2A45-0140-3134-98F7C2BF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298FFA-5A81-28C1-A533-01841829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0C4E07-96B8-7C8D-9C99-D6922499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A6835-2130-DE25-9CFE-C9064805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970F0-DEF5-B9EF-9AC5-4412475B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1D5B75-BC5D-1043-4FBF-0F7B632C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CF4E8-78B3-27C9-88B6-FEE3163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9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C8780-03EA-BC60-F449-FBB915E1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CCC67-99BB-B225-7E51-99FE507F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4D761-7C0E-4081-ECDC-300D52ED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9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0849-505E-4E71-C760-D8539BA9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BDEAD-F605-1B71-E6DD-E6C3823A8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CC7C0-EC21-829B-2E3E-0CB57E4E2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13F7D-8DF2-F5E8-7B0E-D47714FF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04FC5-F63D-B76A-5933-4E2AB47B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0A309-3FC0-8398-2086-BBAA3239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4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AE9B-33B1-0A45-6F1A-65B0BC096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7C6B8B-2D21-5D57-BC01-6D7E52C96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6133D-734E-1844-31B4-6611B001A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C33F7-0ED9-FA98-47D6-F7CBBFB3B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7FBFF-E1D3-DFA6-093F-DDBA078B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F1165-6D70-3DFB-DA33-75B0452D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5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9708D-6687-9397-8BE7-61D1FF8BB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F0A79-8EBE-681A-9333-9E0ECF9BC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0BC7F-B992-FDA7-C37B-4C946345E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49E30F-EDA4-40E0-BED1-CD1B2B2EC966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37DCA-18B7-5012-AB76-97D0BE9CF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20F66-2748-753E-0807-C607C57B9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4848E0-0548-40D6-B71D-ED749E78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1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business card&#10;&#10;Description automatically generated">
            <a:extLst>
              <a:ext uri="{FF2B5EF4-FFF2-40B4-BE49-F238E27FC236}">
                <a16:creationId xmlns:a16="http://schemas.microsoft.com/office/drawing/2014/main" id="{97621027-DCC2-461C-1D39-7F36C46B2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37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Enright</dc:creator>
  <cp:lastModifiedBy>Megan Enright</cp:lastModifiedBy>
  <cp:revision>1</cp:revision>
  <dcterms:created xsi:type="dcterms:W3CDTF">2024-04-02T18:42:52Z</dcterms:created>
  <dcterms:modified xsi:type="dcterms:W3CDTF">2024-04-02T18:43:33Z</dcterms:modified>
</cp:coreProperties>
</file>