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0318413" cy="2031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24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881" y="3325260"/>
            <a:ext cx="17270651" cy="7073818"/>
          </a:xfrm>
        </p:spPr>
        <p:txBody>
          <a:bodyPr anchor="b"/>
          <a:lstStyle>
            <a:lvl1pPr algn="ctr"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10671872"/>
            <a:ext cx="15238810" cy="4905578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898" indent="0" algn="ctr">
              <a:buNone/>
              <a:defRPr sz="4444"/>
            </a:lvl2pPr>
            <a:lvl3pPr marL="2031797" indent="0" algn="ctr">
              <a:buNone/>
              <a:defRPr sz="4000"/>
            </a:lvl3pPr>
            <a:lvl4pPr marL="3047695" indent="0" algn="ctr">
              <a:buNone/>
              <a:defRPr sz="3555"/>
            </a:lvl4pPr>
            <a:lvl5pPr marL="4063594" indent="0" algn="ctr">
              <a:buNone/>
              <a:defRPr sz="3555"/>
            </a:lvl5pPr>
            <a:lvl6pPr marL="5079492" indent="0" algn="ctr">
              <a:buNone/>
              <a:defRPr sz="3555"/>
            </a:lvl6pPr>
            <a:lvl7pPr marL="6095390" indent="0" algn="ctr">
              <a:buNone/>
              <a:defRPr sz="3555"/>
            </a:lvl7pPr>
            <a:lvl8pPr marL="7111289" indent="0" algn="ctr">
              <a:buNone/>
              <a:defRPr sz="3555"/>
            </a:lvl8pPr>
            <a:lvl9pPr marL="8127187" indent="0" algn="ctr">
              <a:buNone/>
              <a:defRPr sz="35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5" y="1081767"/>
            <a:ext cx="4381158" cy="172189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2" y="1081767"/>
            <a:ext cx="12889493" cy="172189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58877829-3D91-A0F3-E095-82421A1C06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7589343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4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10" y="5065499"/>
            <a:ext cx="17524631" cy="8451894"/>
          </a:xfrm>
        </p:spPr>
        <p:txBody>
          <a:bodyPr anchor="b"/>
          <a:lstStyle>
            <a:lvl1pPr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10" y="13597351"/>
            <a:ext cx="17524631" cy="4444651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898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79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695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4pPr>
            <a:lvl5pPr marL="406359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5pPr>
            <a:lvl6pPr marL="5079492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6pPr>
            <a:lvl7pPr marL="6095390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7pPr>
            <a:lvl8pPr marL="7111289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8pPr>
            <a:lvl9pPr marL="8127187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5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081772"/>
            <a:ext cx="17524631" cy="39272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9" y="4980835"/>
            <a:ext cx="8595640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9" y="7421865"/>
            <a:ext cx="8595640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8" y="4980835"/>
            <a:ext cx="8637972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8" y="7421865"/>
            <a:ext cx="8637972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5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5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5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2925479"/>
            <a:ext cx="10286197" cy="14439243"/>
          </a:xfrm>
        </p:spPr>
        <p:txBody>
          <a:bodyPr/>
          <a:lstStyle>
            <a:lvl1pPr>
              <a:defRPr sz="7110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1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2925479"/>
            <a:ext cx="10286197" cy="14439243"/>
          </a:xfrm>
        </p:spPr>
        <p:txBody>
          <a:bodyPr anchor="t"/>
          <a:lstStyle>
            <a:lvl1pPr marL="0" indent="0">
              <a:buNone/>
              <a:defRPr sz="7110"/>
            </a:lvl1pPr>
            <a:lvl2pPr marL="1015898" indent="0">
              <a:buNone/>
              <a:defRPr sz="6222"/>
            </a:lvl2pPr>
            <a:lvl3pPr marL="2031797" indent="0">
              <a:buNone/>
              <a:defRPr sz="5333"/>
            </a:lvl3pPr>
            <a:lvl4pPr marL="3047695" indent="0">
              <a:buNone/>
              <a:defRPr sz="4444"/>
            </a:lvl4pPr>
            <a:lvl5pPr marL="4063594" indent="0">
              <a:buNone/>
              <a:defRPr sz="4444"/>
            </a:lvl5pPr>
            <a:lvl6pPr marL="5079492" indent="0">
              <a:buNone/>
              <a:defRPr sz="4444"/>
            </a:lvl6pPr>
            <a:lvl7pPr marL="6095390" indent="0">
              <a:buNone/>
              <a:defRPr sz="4444"/>
            </a:lvl7pPr>
            <a:lvl8pPr marL="7111289" indent="0">
              <a:buNone/>
              <a:defRPr sz="4444"/>
            </a:lvl8pPr>
            <a:lvl9pPr marL="8127187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E171F66-07E0-2CC5-ABD5-4ED710EE4B9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0318413" cy="203184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1081772"/>
            <a:ext cx="17524631" cy="3927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5408837"/>
            <a:ext cx="17524631" cy="12891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644A8-2C33-40BA-B93E-BC89C654C2AA}" type="datetimeFigureOut">
              <a:rPr lang="en-US" smtClean="0"/>
              <a:t>9/29/2023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18832163"/>
            <a:ext cx="6857464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31797" rtl="0" eaLnBrk="1" latinLnBrk="0" hangingPunct="1">
        <a:lnSpc>
          <a:spcPct val="90000"/>
        </a:lnSpc>
        <a:spcBef>
          <a:spcPct val="0"/>
        </a:spcBef>
        <a:buNone/>
        <a:defRPr sz="97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49" indent="-507949" algn="l" defTabSz="2031797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84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74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644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543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441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340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23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13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898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79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695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594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492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39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289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18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574909-28FA-3F61-8165-42D1A036DAF2}"/>
              </a:ext>
            </a:extLst>
          </p:cNvPr>
          <p:cNvSpPr txBox="1"/>
          <p:nvPr/>
        </p:nvSpPr>
        <p:spPr>
          <a:xfrm>
            <a:off x="6965000" y="9156886"/>
            <a:ext cx="12195000" cy="98365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solidFill>
                  <a:srgbClr val="606E61"/>
                </a:solidFill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b="1" dirty="0"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dirty="0"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6FD70F3-8BE9-4362-89F9-0197ACA807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9156886"/>
            <a:ext cx="4320000" cy="554181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93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</TotalTime>
  <Words>27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Demmler</dc:creator>
  <cp:lastModifiedBy>Bob Demmler</cp:lastModifiedBy>
  <cp:revision>2</cp:revision>
  <dcterms:created xsi:type="dcterms:W3CDTF">2023-09-29T13:59:09Z</dcterms:created>
  <dcterms:modified xsi:type="dcterms:W3CDTF">2023-09-29T17:55:25Z</dcterms:modified>
</cp:coreProperties>
</file>