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3C40-CD8D-D14A-48C9-2F384440C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D71B0-C517-83D4-D4C1-2EC0F00FE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70BE4-B3B2-0F3B-D204-9C1046FB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8E1CE-6E7C-5C13-4DF9-03D3538D3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49623-A678-D770-639C-8F305F83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9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C58A0-4B96-131B-6677-2C5898DD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589DD-1549-C4E4-CEB9-07A3EC4E1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8299D-0A54-DF93-DD5C-09BAA9F04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169B-FB85-53D4-265C-571A1BE4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3721C-DAF0-F5D9-D1AD-66FE770E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3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0A1D93-B1D0-5DC3-E1BF-0B65CD517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41F81-C142-4B68-45AB-44AE12F38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E8FEB-E116-AD54-8975-108A3F02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0D00D-9AD6-DA1C-083D-5A87C88B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D85B6-DAEC-322D-78A8-07B76E77A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9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0921F-3FC7-A728-D08E-D0C93B4BB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8574E-ADD7-D5BD-1F40-ADE2681F5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A0582-B158-6A87-50FD-F019E124D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C5F35-049A-F014-1568-7CA2DD47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122E4-218D-1959-675D-3E4F5CEAC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6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1E48-812A-18CB-563B-6C180E648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506C7-227C-9F1D-1453-8B8491C93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57A5E-F15A-54F2-67C4-C154A1329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FEAD7-D23E-8566-5D74-F6056B59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50999-7433-785E-6620-B994A6A3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3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29D08-85D0-EE28-7FBB-30FE88852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D5CDC-50C3-7F5A-3D02-DDABC2FD4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F3240-44E2-9BFE-9FC5-F93F0BE56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57E97-5532-55BB-C117-37E8BA04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185AD-39EA-3542-76F0-288540B94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5F85C-1A7A-5A33-942B-B9BFCE224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6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66F65-EEDD-378D-6992-02D14CD0B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4901E-7D1F-AFE1-3BE2-1EE5AE3E9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87A7E-E0F9-65C8-1F0C-301F90A21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F42F7B-C58D-7CB5-EDC3-5035363C72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AA1821-C75D-093E-36E1-6D095C6C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FB86AA-69AD-8DC7-BF75-674D0E15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AD8E5A-A938-BD28-8D99-EACE69A1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EC68C-C1A1-5A6B-2031-C3BCD530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7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8E9A5-FE25-E080-A113-3951DD156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F59C2-7AC4-49ED-7D95-54E30E9D4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8BE28-2D70-1627-1458-D2979D3E9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C05CEB-E104-B597-C664-FB6FAF28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5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22A66-6167-4F1C-4F48-EF04CBAD2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BB17C-51FB-6671-3F33-498BD717A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CF637-CF0C-DD77-F51F-EF2D3DB6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7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6C9BF-38A5-E65A-3392-0E7C9EAF7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782D1-66D8-E0C3-9183-9024E4AF5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9CFE2-C9BF-CF03-0CF8-AAE4F241C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E2BB6-F4B0-6583-0966-64152FE5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26AEE-0F25-8A83-62A2-9A197DDB3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029E8-0BBA-B057-8BB3-5CE63DFB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1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F266-DE87-6F93-611A-3BF8ECA03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F2ED44-CB02-F217-78F3-8F7EF965E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2FF9C-9F98-E64F-7CD3-F54E6DD39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72E17-69B4-44EB-E6F9-D7B67CC1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2499D-81DE-4DFB-4E6E-9FC889F1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658B2-A66A-1E52-0254-52CC274C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5882B6-1E5B-8BD1-9ED9-A2EBACC51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E169A-17BE-E091-1047-A15868FFD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EB9DB-6447-1460-689E-9D64BAD9C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175EC-6D2F-473B-8369-F014FE4CE04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CE04F-DDF1-A3EE-91C6-71F864190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DE098-322C-C6B9-9AC7-BDE9D8473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95D5D-5DD4-484F-9FE0-687309B9D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9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4A23C0F-AE93-7901-7D8F-BF0F20BBE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7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Demmler</dc:creator>
  <cp:lastModifiedBy>Bob Demmler</cp:lastModifiedBy>
  <cp:revision>1</cp:revision>
  <dcterms:created xsi:type="dcterms:W3CDTF">2023-12-12T19:28:48Z</dcterms:created>
  <dcterms:modified xsi:type="dcterms:W3CDTF">2023-12-12T19:31:26Z</dcterms:modified>
</cp:coreProperties>
</file>