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8AAB-35AC-4A79-B8D7-0D5842F45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08B47-90C5-56E4-93E2-8A6A4AB97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2676-3886-3DF3-1E78-381BE7A4D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D4139-42AE-2E14-F52C-50695F54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9C4C9-77C3-1595-2C65-3E63C399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4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833F-701C-57B3-89ED-2F477407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3F4F8-BA7D-D172-3A66-D656A76FA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D45AA-588B-41CC-0025-422C0B28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4CCDA-2E2A-A829-C461-7E81B7DB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6F123-1711-0D53-1C7D-8F0F15CA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D7B64C-8FC1-3BF6-0FE4-45F6BE453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AEA60-F14C-E088-4E11-C6428FB95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17266-7836-24A2-690F-016AA706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5FCD5-D97D-27AF-B051-C3D3B44B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1BA11-15B5-4F24-AB72-78832914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3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EEDE-57CD-66BF-39C2-56414FB8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1154-955D-7C0E-4C29-18E4DACF1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9CDAB-9A08-CEB2-D9A9-402CB17D7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CFC4B-33F1-0308-13F8-50AFCE72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9C2E7-D85B-AD2E-D4FF-C23FC8E62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0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DE4F-CCF8-15AE-B49E-387EE64D7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8F133-587A-C1B0-4CCD-A6E63FF7A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04B82-A2D8-A5E2-38FB-44EF9098A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D469C-6258-2CF5-2BFC-B4BB64B9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5AFC0-8D4E-5C9B-189F-B89E1CD40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5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AD50-5002-9C5D-474E-426ECEB4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4710E-5326-E29D-41D0-4EE8BB196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2874D-E15B-B435-CE2F-52F26D06A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32683-E4C1-CFD8-DCBC-42AABD0BD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6578E-E3AE-7F9B-56D9-DD1DB3A6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2971C-C569-F09A-87F5-B4ECF0F4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3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33756-AAC9-E1C2-D40B-698CF2B4F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0B1D7-1EE9-692D-C5F9-F249031A3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D59BC-5859-8169-AFC9-849F2302C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9877CB-6052-0211-9E30-85DAE3C69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87E8A-C8D7-2710-7596-AEB6DF55ED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81D63-C791-969A-F594-29CA0392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F83949-D4A1-F93B-F1CE-9F62830C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20B68-0AF8-007C-0694-BE23C1AF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1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CFB30-1F66-A33C-9CCB-617F40D5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DAA8CB-343E-3898-3DC5-1EDB835C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290E1-A1A8-8965-E698-CBAF9A51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083D70-6FE3-90A4-6469-C5F9505E8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0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2C87C9-1D14-22A2-8C0A-46A6A20D5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BA9DB2-171C-C6DA-2EF9-98646E2A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C424-6596-A8DD-7300-9D780624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2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FB255-ACAB-C384-2E33-6847B9AB0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C2071-AE25-6278-5D6C-0587C694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5B359-A4E0-54C2-6BAE-8FA088A31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50BC8-552A-CA8E-5275-080678DC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294AC-1454-BE6C-DF20-D98CB5CD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0B89C-AC16-5CF1-990E-BAEF40C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9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6522-5EEF-D02D-240F-1B2D27BE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BF0179-1C90-91DE-80EA-0CD709ACC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0934D-63BB-9292-5465-5A7CFF46B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FC1A8-4897-4DFF-A766-8BA623EA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F74DD-585B-ABB7-C05D-9D03B5F7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FC8DB-4564-47D0-6D98-0851B69ED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4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9A3596-DFE1-DE9C-A223-CC503CB95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EFDEC-3127-8C45-24D1-BD518B505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FF88C-52C8-1974-B387-C22A9DAA5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9D1FF5-4110-4B57-B793-42C2D48DD31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B792-252F-2E63-42F0-C67AD8531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F3F7C-D3E3-EFBC-9A6E-73009F70F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DB27E-D948-43D0-9173-D8FAEDCFA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6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and white card with text&#10;&#10;Description automatically generated">
            <a:extLst>
              <a:ext uri="{FF2B5EF4-FFF2-40B4-BE49-F238E27FC236}">
                <a16:creationId xmlns:a16="http://schemas.microsoft.com/office/drawing/2014/main" id="{F7A35FEC-DD0C-8E9B-B6A1-96F81C6DD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Enright</dc:creator>
  <cp:lastModifiedBy>Megan Enright</cp:lastModifiedBy>
  <cp:revision>1</cp:revision>
  <dcterms:created xsi:type="dcterms:W3CDTF">2024-10-17T19:24:26Z</dcterms:created>
  <dcterms:modified xsi:type="dcterms:W3CDTF">2024-10-17T19:25:17Z</dcterms:modified>
</cp:coreProperties>
</file>