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87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68AAB-35AC-4A79-B8D7-0D5842F451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908B47-90C5-56E4-93E2-8A6A4AB972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1E2676-3886-3DF3-1E78-381BE7A4D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D1FF5-4110-4B57-B793-42C2D48DD31D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8D4139-42AE-2E14-F52C-50695F5454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09C4C9-77C3-1595-2C65-3E63C399A3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DB27E-D948-43D0-9173-D8FAEDCFA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245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1A833F-701C-57B3-89ED-2F47740773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43F4F8-BA7D-D172-3A66-D656A76FAE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BD45AA-588B-41CC-0025-422C0B282D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D1FF5-4110-4B57-B793-42C2D48DD31D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B4CCDA-2E2A-A829-C461-7E81B7DBC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36F123-1711-0D53-1C7D-8F0F15CA9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DB27E-D948-43D0-9173-D8FAEDCFA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23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3D7B64C-8FC1-3BF6-0FE4-45F6BE453F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CAEA60-F14C-E088-4E11-C6428FB953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417266-7836-24A2-690F-016AA70630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D1FF5-4110-4B57-B793-42C2D48DD31D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85FCD5-D97D-27AF-B051-C3D3B44B3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81BA11-15B5-4F24-AB72-78832914C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DB27E-D948-43D0-9173-D8FAEDCFA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033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7EEDE-57CD-66BF-39C2-56414FB8EB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0B1154-955D-7C0E-4C29-18E4DACF17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99CDAB-9A08-CEB2-D9A9-402CB17D7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D1FF5-4110-4B57-B793-42C2D48DD31D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8CFC4B-33F1-0308-13F8-50AFCE7220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69C2E7-D85B-AD2E-D4FF-C23FC8E62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DB27E-D948-43D0-9173-D8FAEDCFA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104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08DE4F-CCF8-15AE-B49E-387EE64D73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68F133-587A-C1B0-4CCD-A6E63FF7A0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F04B82-A2D8-A5E2-38FB-44EF9098AF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D1FF5-4110-4B57-B793-42C2D48DD31D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BD469C-6258-2CF5-2BFC-B4BB64B929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D5AFC0-8D4E-5C9B-189F-B89E1CD40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DB27E-D948-43D0-9173-D8FAEDCFA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150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82AD50-5002-9C5D-474E-426ECEB42B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14710E-5326-E29D-41D0-4EE8BB1961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32874D-E15B-B435-CE2F-52F26D06A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E32683-E4C1-CFD8-DCBC-42AABD0BDA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D1FF5-4110-4B57-B793-42C2D48DD31D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66578E-E3AE-7F9B-56D9-DD1DB3A60F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F2971C-C569-F09A-87F5-B4ECF0F47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DB27E-D948-43D0-9173-D8FAEDCFA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131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B33756-AAC9-E1C2-D40B-698CF2B4F5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00B1D7-1EE9-692D-C5F9-F249031A38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AD59BC-5859-8169-AFC9-849F2302CF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39877CB-6052-0211-9E30-85DAE3C69D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B887E8A-C8D7-2710-7596-AEB6DF55ED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0181D63-C791-969A-F594-29CA03925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D1FF5-4110-4B57-B793-42C2D48DD31D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CF83949-D4A1-F93B-F1CE-9F62830CC1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5C20B68-0AF8-007C-0694-BE23C1AF5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DB27E-D948-43D0-9173-D8FAEDCFA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216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1CFB30-1F66-A33C-9CCB-617F40D5E4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ADAA8CB-343E-3898-3DC5-1EDB835C0C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D1FF5-4110-4B57-B793-42C2D48DD31D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1290E1-A1A8-8965-E698-CBAF9A51A0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083D70-6FE3-90A4-6469-C5F9505E8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DB27E-D948-43D0-9173-D8FAEDCFA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002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52C87C9-1D14-22A2-8C0A-46A6A20D59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D1FF5-4110-4B57-B793-42C2D48DD31D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FBA9DB2-171C-C6DA-2EF9-98646E2A69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8EC424-6596-A8DD-7300-9D780624E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DB27E-D948-43D0-9173-D8FAEDCFA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425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0FB255-ACAB-C384-2E33-6847B9AB07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7C2071-AE25-6278-5D6C-0587C6942A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85B359-A4E0-54C2-6BAE-8FA088A312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750BC8-552A-CA8E-5275-080678DCD3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D1FF5-4110-4B57-B793-42C2D48DD31D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C294AC-1454-BE6C-DF20-D98CB5CD7E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10B89C-AC16-5CF1-990E-BAEF40C20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DB27E-D948-43D0-9173-D8FAEDCFA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397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4B6522-5EEF-D02D-240F-1B2D27BEFB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7BF0179-1C90-91DE-80EA-0CD709ACCD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60934D-63BB-9292-5465-5A7CFF46B1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5FC1A8-4897-4DFF-A766-8BA623EA1B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D1FF5-4110-4B57-B793-42C2D48DD31D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1F74DD-585B-ABB7-C05D-9D03B5F75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7FC8DB-4564-47D0-6D98-0851B69ED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DB27E-D948-43D0-9173-D8FAEDCFA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046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9A3596-DFE1-DE9C-A223-CC503CB959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0EFDEC-3127-8C45-24D1-BD518B5052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EFF88C-52C8-1974-B387-C22A9DAA5C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9D1FF5-4110-4B57-B793-42C2D48DD31D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DEB792-252F-2E63-42F0-C67AD8531F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CF3F7C-D3E3-EFBC-9A6E-73009F70F7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08DB27E-D948-43D0-9173-D8FAEDCFA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562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7A35FEC-DD0C-8E9B-B6A1-96F81C6DD0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031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Megan Enright</dc:creator>
  <cp:lastModifiedBy>Bob Demmler</cp:lastModifiedBy>
  <cp:revision>4</cp:revision>
  <dcterms:created xsi:type="dcterms:W3CDTF">2024-10-17T19:24:26Z</dcterms:created>
  <dcterms:modified xsi:type="dcterms:W3CDTF">2025-06-02T13:24:07Z</dcterms:modified>
</cp:coreProperties>
</file>