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8" r:id="rId3"/>
    <p:sldId id="274" r:id="rId4"/>
    <p:sldId id="272" r:id="rId5"/>
    <p:sldId id="277" r:id="rId6"/>
    <p:sldId id="265" r:id="rId7"/>
    <p:sldId id="262" r:id="rId8"/>
    <p:sldId id="269" r:id="rId9"/>
  </p:sldIdLst>
  <p:sldSz cx="12192000" cy="6858000"/>
  <p:notesSz cx="6858000" cy="9144000"/>
  <p:defaultTextStyle>
    <a:defPPr>
      <a:defRPr lang="en-US"/>
    </a:defPPr>
    <a:lvl1pPr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5pPr>
    <a:lvl6pPr marL="2286000" algn="l" defTabSz="914400" rtl="0" eaLnBrk="1" latinLnBrk="0" hangingPunct="1">
      <a:defRPr sz="2800" b="1" kern="1200" baseline="-25000">
        <a:solidFill>
          <a:schemeClr val="tx1"/>
        </a:solidFill>
        <a:latin typeface="Arial" panose="020B0604020202020204" pitchFamily="34" charset="0"/>
        <a:ea typeface="+mn-ea"/>
        <a:cs typeface="+mn-cs"/>
      </a:defRPr>
    </a:lvl6pPr>
    <a:lvl7pPr marL="2743200" algn="l" defTabSz="914400" rtl="0" eaLnBrk="1" latinLnBrk="0" hangingPunct="1">
      <a:defRPr sz="2800" b="1" kern="1200" baseline="-25000">
        <a:solidFill>
          <a:schemeClr val="tx1"/>
        </a:solidFill>
        <a:latin typeface="Arial" panose="020B0604020202020204" pitchFamily="34" charset="0"/>
        <a:ea typeface="+mn-ea"/>
        <a:cs typeface="+mn-cs"/>
      </a:defRPr>
    </a:lvl7pPr>
    <a:lvl8pPr marL="3200400" algn="l" defTabSz="914400" rtl="0" eaLnBrk="1" latinLnBrk="0" hangingPunct="1">
      <a:defRPr sz="2800" b="1" kern="1200" baseline="-25000">
        <a:solidFill>
          <a:schemeClr val="tx1"/>
        </a:solidFill>
        <a:latin typeface="Arial" panose="020B0604020202020204" pitchFamily="34" charset="0"/>
        <a:ea typeface="+mn-ea"/>
        <a:cs typeface="+mn-cs"/>
      </a:defRPr>
    </a:lvl8pPr>
    <a:lvl9pPr marL="3657600" algn="l" defTabSz="914400" rtl="0" eaLnBrk="1" latinLnBrk="0" hangingPunct="1">
      <a:defRPr sz="2800" b="1" kern="1200" baseline="-250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039"/>
    <a:srgbClr val="321E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autoAdjust="0"/>
  </p:normalViewPr>
  <p:slideViewPr>
    <p:cSldViewPr>
      <p:cViewPr varScale="1">
        <p:scale>
          <a:sx n="102" d="100"/>
          <a:sy n="102" d="100"/>
        </p:scale>
        <p:origin x="834"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78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081918F-1E6D-4718-A3C8-21A9BD73E3BF}"/>
              </a:ext>
            </a:extLst>
          </p:cNvPr>
          <p:cNvSpPr>
            <a:spLocks noGrp="1" noChangeArrowheads="1"/>
          </p:cNvSpPr>
          <p:nvPr>
            <p:ph type="hdr" sz="quarter"/>
          </p:nvPr>
        </p:nvSpPr>
        <p:spPr bwMode="auto">
          <a:xfrm>
            <a:off x="0" y="0"/>
            <a:ext cx="2973388"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25603" name="Rectangle 3">
            <a:extLst>
              <a:ext uri="{FF2B5EF4-FFF2-40B4-BE49-F238E27FC236}">
                <a16:creationId xmlns:a16="http://schemas.microsoft.com/office/drawing/2014/main" id="{D0686353-5A60-42B5-B5E4-ED5898733EDF}"/>
              </a:ext>
            </a:extLst>
          </p:cNvPr>
          <p:cNvSpPr>
            <a:spLocks noGrp="1" noChangeArrowheads="1"/>
          </p:cNvSpPr>
          <p:nvPr>
            <p:ph type="dt" sz="quarter" idx="1"/>
          </p:nvPr>
        </p:nvSpPr>
        <p:spPr bwMode="auto">
          <a:xfrm>
            <a:off x="3884613" y="0"/>
            <a:ext cx="2973387"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lgn="r" defTabSz="912983">
              <a:spcBef>
                <a:spcPct val="0"/>
              </a:spcBef>
              <a:buFontTx/>
              <a:buNone/>
              <a:defRPr sz="1200" b="0" baseline="0">
                <a:latin typeface="Times New Roman" pitchFamily="18" charset="0"/>
              </a:defRPr>
            </a:lvl1pPr>
          </a:lstStyle>
          <a:p>
            <a:pPr>
              <a:defRPr/>
            </a:pPr>
            <a:endParaRPr lang="en-US"/>
          </a:p>
        </p:txBody>
      </p:sp>
      <p:sp>
        <p:nvSpPr>
          <p:cNvPr id="25604" name="Rectangle 4">
            <a:extLst>
              <a:ext uri="{FF2B5EF4-FFF2-40B4-BE49-F238E27FC236}">
                <a16:creationId xmlns:a16="http://schemas.microsoft.com/office/drawing/2014/main" id="{4A773994-1C54-47AE-B9EE-90E98825DA0B}"/>
              </a:ext>
            </a:extLst>
          </p:cNvPr>
          <p:cNvSpPr>
            <a:spLocks noGrp="1" noChangeArrowheads="1"/>
          </p:cNvSpPr>
          <p:nvPr>
            <p:ph type="ftr" sz="quarter" idx="2"/>
          </p:nvPr>
        </p:nvSpPr>
        <p:spPr bwMode="auto">
          <a:xfrm>
            <a:off x="0" y="8688388"/>
            <a:ext cx="2973388"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25605" name="Rectangle 5">
            <a:extLst>
              <a:ext uri="{FF2B5EF4-FFF2-40B4-BE49-F238E27FC236}">
                <a16:creationId xmlns:a16="http://schemas.microsoft.com/office/drawing/2014/main" id="{3902D1EA-792F-488B-889F-6FE145BA68B9}"/>
              </a:ext>
            </a:extLst>
          </p:cNvPr>
          <p:cNvSpPr>
            <a:spLocks noGrp="1" noChangeArrowheads="1"/>
          </p:cNvSpPr>
          <p:nvPr>
            <p:ph type="sldNum" sz="quarter" idx="3"/>
          </p:nvPr>
        </p:nvSpPr>
        <p:spPr bwMode="auto">
          <a:xfrm>
            <a:off x="3884613" y="8688388"/>
            <a:ext cx="2973387"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lgn="r" defTabSz="912813">
              <a:defRPr sz="1200" b="0" baseline="0">
                <a:latin typeface="Times New Roman" panose="02020603050405020304" pitchFamily="18" charset="0"/>
              </a:defRPr>
            </a:lvl1pPr>
          </a:lstStyle>
          <a:p>
            <a:fld id="{014D6CB7-9A8A-41A8-8A4A-14894A38291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03D5A75-8A7E-4FCD-84F2-443AFAC427FC}"/>
              </a:ext>
            </a:extLst>
          </p:cNvPr>
          <p:cNvSpPr>
            <a:spLocks noGrp="1" noChangeArrowheads="1"/>
          </p:cNvSpPr>
          <p:nvPr>
            <p:ph type="hdr" sz="quarter"/>
          </p:nvPr>
        </p:nvSpPr>
        <p:spPr bwMode="auto">
          <a:xfrm>
            <a:off x="0" y="0"/>
            <a:ext cx="2973388"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3075" name="Rectangle 3">
            <a:extLst>
              <a:ext uri="{FF2B5EF4-FFF2-40B4-BE49-F238E27FC236}">
                <a16:creationId xmlns:a16="http://schemas.microsoft.com/office/drawing/2014/main" id="{BE612112-930C-4362-ABEE-6E1D09D5504C}"/>
              </a:ext>
            </a:extLst>
          </p:cNvPr>
          <p:cNvSpPr>
            <a:spLocks noGrp="1" noChangeArrowheads="1"/>
          </p:cNvSpPr>
          <p:nvPr>
            <p:ph type="dt" idx="1"/>
          </p:nvPr>
        </p:nvSpPr>
        <p:spPr bwMode="auto">
          <a:xfrm>
            <a:off x="3884613" y="0"/>
            <a:ext cx="2973387"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lgn="r" defTabSz="912983">
              <a:spcBef>
                <a:spcPct val="0"/>
              </a:spcBef>
              <a:buFontTx/>
              <a:buNone/>
              <a:defRPr sz="1200" b="0" baseline="0">
                <a:latin typeface="Times New Roman" pitchFamily="18" charset="0"/>
              </a:defRPr>
            </a:lvl1pPr>
          </a:lstStyle>
          <a:p>
            <a:pPr>
              <a:defRPr/>
            </a:pPr>
            <a:endParaRPr lang="en-US"/>
          </a:p>
        </p:txBody>
      </p:sp>
      <p:sp>
        <p:nvSpPr>
          <p:cNvPr id="2052" name="Rectangle 4">
            <a:extLst>
              <a:ext uri="{FF2B5EF4-FFF2-40B4-BE49-F238E27FC236}">
                <a16:creationId xmlns:a16="http://schemas.microsoft.com/office/drawing/2014/main" id="{257C8BEF-3CB7-448A-A102-661476108B17}"/>
              </a:ext>
            </a:extLst>
          </p:cNvPr>
          <p:cNvSpPr>
            <a:spLocks noGrp="1" noRot="1" noChangeAspect="1" noChangeArrowheads="1" noTextEdit="1"/>
          </p:cNvSpPr>
          <p:nvPr>
            <p:ph type="sldImg" idx="2"/>
          </p:nvPr>
        </p:nvSpPr>
        <p:spPr bwMode="auto">
          <a:xfrm>
            <a:off x="382588" y="687388"/>
            <a:ext cx="6094412"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703162E7-1276-44AD-BF08-25838D52FCB2}"/>
              </a:ext>
            </a:extLst>
          </p:cNvPr>
          <p:cNvSpPr>
            <a:spLocks noGrp="1" noChangeArrowheads="1"/>
          </p:cNvSpPr>
          <p:nvPr>
            <p:ph type="body" sz="quarter" idx="3"/>
          </p:nvPr>
        </p:nvSpPr>
        <p:spPr bwMode="auto">
          <a:xfrm>
            <a:off x="914400" y="4343400"/>
            <a:ext cx="5029200" cy="41132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D4FC3FF6-7B36-436F-A916-A9F5807D990A}"/>
              </a:ext>
            </a:extLst>
          </p:cNvPr>
          <p:cNvSpPr>
            <a:spLocks noGrp="1" noChangeArrowheads="1"/>
          </p:cNvSpPr>
          <p:nvPr>
            <p:ph type="ftr" sz="quarter" idx="4"/>
          </p:nvPr>
        </p:nvSpPr>
        <p:spPr bwMode="auto">
          <a:xfrm>
            <a:off x="0" y="8688388"/>
            <a:ext cx="2973388"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3079" name="Rectangle 7">
            <a:extLst>
              <a:ext uri="{FF2B5EF4-FFF2-40B4-BE49-F238E27FC236}">
                <a16:creationId xmlns:a16="http://schemas.microsoft.com/office/drawing/2014/main" id="{1938DB8C-8A57-40FC-807C-417F48BE4A95}"/>
              </a:ext>
            </a:extLst>
          </p:cNvPr>
          <p:cNvSpPr>
            <a:spLocks noGrp="1" noChangeArrowheads="1"/>
          </p:cNvSpPr>
          <p:nvPr>
            <p:ph type="sldNum" sz="quarter" idx="5"/>
          </p:nvPr>
        </p:nvSpPr>
        <p:spPr bwMode="auto">
          <a:xfrm>
            <a:off x="3884613" y="8688388"/>
            <a:ext cx="2973387"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lgn="r" defTabSz="912813">
              <a:defRPr sz="1200" b="0" baseline="0">
                <a:latin typeface="Times New Roman" panose="02020603050405020304" pitchFamily="18" charset="0"/>
              </a:defRPr>
            </a:lvl1pPr>
          </a:lstStyle>
          <a:p>
            <a:fld id="{B18E33B3-019C-44A6-9016-07E12197EBA7}"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9AAE6DC8-BF12-40B1-9E77-674B135280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F0AE263E-A6F4-459E-8A9B-310741CD9D6B}" type="slidenum">
              <a:rPr lang="en-US" altLang="en-US" sz="1200" b="0" baseline="0">
                <a:latin typeface="Times New Roman" panose="02020603050405020304" pitchFamily="18" charset="0"/>
              </a:rPr>
              <a:pPr/>
              <a:t>1</a:t>
            </a:fld>
            <a:endParaRPr lang="en-US" altLang="en-US" sz="1200" b="0" baseline="0">
              <a:latin typeface="Times New Roman" panose="02020603050405020304" pitchFamily="18" charset="0"/>
            </a:endParaRPr>
          </a:p>
        </p:txBody>
      </p:sp>
      <p:sp>
        <p:nvSpPr>
          <p:cNvPr id="5123" name="Rectangle 2">
            <a:extLst>
              <a:ext uri="{FF2B5EF4-FFF2-40B4-BE49-F238E27FC236}">
                <a16:creationId xmlns:a16="http://schemas.microsoft.com/office/drawing/2014/main" id="{8E743BDC-B565-4F81-8C5C-0D5B84B28E6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481F532-A6C1-435F-AF67-BA5CF1B365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5125" name="Footer Placeholder 1">
            <a:extLst>
              <a:ext uri="{FF2B5EF4-FFF2-40B4-BE49-F238E27FC236}">
                <a16:creationId xmlns:a16="http://schemas.microsoft.com/office/drawing/2014/main" id="{5701B0DE-E235-43F7-A4C0-E60DDE87DCB0}"/>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9AAE6DC8-BF12-40B1-9E77-674B135280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F0AE263E-A6F4-459E-8A9B-310741CD9D6B}" type="slidenum">
              <a:rPr lang="en-US" altLang="en-US" sz="1200" b="0" baseline="0">
                <a:latin typeface="Times New Roman" panose="02020603050405020304" pitchFamily="18" charset="0"/>
              </a:rPr>
              <a:pPr/>
              <a:t>2</a:t>
            </a:fld>
            <a:endParaRPr lang="en-US" altLang="en-US" sz="1200" b="0" baseline="0">
              <a:latin typeface="Times New Roman" panose="02020603050405020304" pitchFamily="18" charset="0"/>
            </a:endParaRPr>
          </a:p>
        </p:txBody>
      </p:sp>
      <p:sp>
        <p:nvSpPr>
          <p:cNvPr id="5123" name="Rectangle 2">
            <a:extLst>
              <a:ext uri="{FF2B5EF4-FFF2-40B4-BE49-F238E27FC236}">
                <a16:creationId xmlns:a16="http://schemas.microsoft.com/office/drawing/2014/main" id="{8E743BDC-B565-4F81-8C5C-0D5B84B28E6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481F532-A6C1-435F-AF67-BA5CF1B365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5125" name="Footer Placeholder 1">
            <a:extLst>
              <a:ext uri="{FF2B5EF4-FFF2-40B4-BE49-F238E27FC236}">
                <a16:creationId xmlns:a16="http://schemas.microsoft.com/office/drawing/2014/main" id="{5701B0DE-E235-43F7-A4C0-E60DDE87DCB0}"/>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extLst>
      <p:ext uri="{BB962C8B-B14F-4D97-AF65-F5344CB8AC3E}">
        <p14:creationId xmlns:p14="http://schemas.microsoft.com/office/powerpoint/2010/main" val="17784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8AE65321-494B-4985-842B-C83F32A19E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8BADAC04-103A-4736-8F00-AC3EB49D5744}" type="slidenum">
              <a:rPr lang="en-US" altLang="en-US" sz="1200" b="0" baseline="0">
                <a:latin typeface="Times New Roman" panose="02020603050405020304" pitchFamily="18" charset="0"/>
              </a:rPr>
              <a:pPr/>
              <a:t>3</a:t>
            </a:fld>
            <a:endParaRPr lang="en-US" altLang="en-US" sz="1200" b="0" baseline="0">
              <a:latin typeface="Times New Roman" panose="02020603050405020304" pitchFamily="18" charset="0"/>
            </a:endParaRPr>
          </a:p>
        </p:txBody>
      </p:sp>
      <p:sp>
        <p:nvSpPr>
          <p:cNvPr id="7171" name="Rectangle 1026">
            <a:extLst>
              <a:ext uri="{FF2B5EF4-FFF2-40B4-BE49-F238E27FC236}">
                <a16:creationId xmlns:a16="http://schemas.microsoft.com/office/drawing/2014/main" id="{4154E391-9348-4844-80A6-98FF0954B07F}"/>
              </a:ext>
            </a:extLst>
          </p:cNvPr>
          <p:cNvSpPr>
            <a:spLocks noGrp="1" noRot="1" noChangeAspect="1" noChangeArrowheads="1" noTextEdit="1"/>
          </p:cNvSpPr>
          <p:nvPr>
            <p:ph type="sldImg"/>
          </p:nvPr>
        </p:nvSpPr>
        <p:spPr>
          <a:solidFill>
            <a:srgbClr val="FFFFFF"/>
          </a:solidFill>
          <a:ln/>
        </p:spPr>
      </p:sp>
      <p:sp>
        <p:nvSpPr>
          <p:cNvPr id="7172" name="Rectangle 1027">
            <a:extLst>
              <a:ext uri="{FF2B5EF4-FFF2-40B4-BE49-F238E27FC236}">
                <a16:creationId xmlns:a16="http://schemas.microsoft.com/office/drawing/2014/main" id="{CEE0F3F3-495E-4DF3-A46A-D379B698E549}"/>
              </a:ext>
            </a:extLst>
          </p:cNvPr>
          <p:cNvSpPr>
            <a:spLocks noGrp="1" noChangeArrowheads="1"/>
          </p:cNvSpPr>
          <p:nvPr>
            <p:ph type="body" idx="1"/>
          </p:nvPr>
        </p:nvSpPr>
        <p:spPr>
          <a:solidFill>
            <a:srgbClr val="FFFFFF"/>
          </a:solidFill>
          <a:ln>
            <a:solidFill>
              <a:srgbClr val="000000"/>
            </a:solidFill>
          </a:ln>
        </p:spPr>
        <p:txBody>
          <a:bodyPr/>
          <a:lstStyle/>
          <a:p>
            <a:r>
              <a:rPr lang="en-US" altLang="en-US" sz="900">
                <a:latin typeface="Arial" panose="020B0604020202020204" pitchFamily="34" charset="0"/>
              </a:rPr>
              <a:t>Enter speaker notes here.</a:t>
            </a:r>
          </a:p>
        </p:txBody>
      </p:sp>
      <p:sp>
        <p:nvSpPr>
          <p:cNvPr id="7173" name="Footer Placeholder 1">
            <a:extLst>
              <a:ext uri="{FF2B5EF4-FFF2-40B4-BE49-F238E27FC236}">
                <a16:creationId xmlns:a16="http://schemas.microsoft.com/office/drawing/2014/main" id="{5D0325C9-11D4-4E29-B032-E6AB71B96AC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EBB27445-A1BC-4D8B-879E-31E0D723FD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BC110898-1B86-4000-BB51-DFC9E5E250A0}" type="slidenum">
              <a:rPr lang="en-US" altLang="en-US" sz="1200" b="0" baseline="0">
                <a:latin typeface="Times New Roman" panose="02020603050405020304" pitchFamily="18" charset="0"/>
              </a:rPr>
              <a:pPr/>
              <a:t>4</a:t>
            </a:fld>
            <a:endParaRPr lang="en-US" altLang="en-US" sz="1200" b="0" baseline="0">
              <a:latin typeface="Times New Roman" panose="02020603050405020304" pitchFamily="18" charset="0"/>
            </a:endParaRPr>
          </a:p>
        </p:txBody>
      </p:sp>
      <p:sp>
        <p:nvSpPr>
          <p:cNvPr id="9219" name="Rectangle 2">
            <a:extLst>
              <a:ext uri="{FF2B5EF4-FFF2-40B4-BE49-F238E27FC236}">
                <a16:creationId xmlns:a16="http://schemas.microsoft.com/office/drawing/2014/main" id="{C1376ECF-6CF7-4ADB-B0F7-E8C6B09F8388}"/>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B15832-EF58-4C8B-80A5-DD412B6E58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9221" name="Footer Placeholder 1">
            <a:extLst>
              <a:ext uri="{FF2B5EF4-FFF2-40B4-BE49-F238E27FC236}">
                <a16:creationId xmlns:a16="http://schemas.microsoft.com/office/drawing/2014/main" id="{2919C6A2-4D14-47CF-A669-98169C2046C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EBB27445-A1BC-4D8B-879E-31E0D723FD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BC110898-1B86-4000-BB51-DFC9E5E250A0}" type="slidenum">
              <a:rPr lang="en-US" altLang="en-US" sz="1200" b="0" baseline="0">
                <a:latin typeface="Times New Roman" panose="02020603050405020304" pitchFamily="18" charset="0"/>
              </a:rPr>
              <a:pPr/>
              <a:t>5</a:t>
            </a:fld>
            <a:endParaRPr lang="en-US" altLang="en-US" sz="1200" b="0" baseline="0">
              <a:latin typeface="Times New Roman" panose="02020603050405020304" pitchFamily="18" charset="0"/>
            </a:endParaRPr>
          </a:p>
        </p:txBody>
      </p:sp>
      <p:sp>
        <p:nvSpPr>
          <p:cNvPr id="9219" name="Rectangle 2">
            <a:extLst>
              <a:ext uri="{FF2B5EF4-FFF2-40B4-BE49-F238E27FC236}">
                <a16:creationId xmlns:a16="http://schemas.microsoft.com/office/drawing/2014/main" id="{C1376ECF-6CF7-4ADB-B0F7-E8C6B09F8388}"/>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B15832-EF58-4C8B-80A5-DD412B6E58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9221" name="Footer Placeholder 1">
            <a:extLst>
              <a:ext uri="{FF2B5EF4-FFF2-40B4-BE49-F238E27FC236}">
                <a16:creationId xmlns:a16="http://schemas.microsoft.com/office/drawing/2014/main" id="{2919C6A2-4D14-47CF-A669-98169C2046C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extLst>
      <p:ext uri="{BB962C8B-B14F-4D97-AF65-F5344CB8AC3E}">
        <p14:creationId xmlns:p14="http://schemas.microsoft.com/office/powerpoint/2010/main" val="3237075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E189FFB9-EDC6-4AFD-AF07-26180D8335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1B639CF3-0477-4081-9158-8595720314B7}" type="slidenum">
              <a:rPr lang="en-US" altLang="en-US" sz="1200" b="0" baseline="0">
                <a:latin typeface="Times New Roman" panose="02020603050405020304" pitchFamily="18" charset="0"/>
              </a:rPr>
              <a:pPr/>
              <a:t>6</a:t>
            </a:fld>
            <a:endParaRPr lang="en-US" altLang="en-US" sz="1200" b="0" baseline="0">
              <a:latin typeface="Times New Roman" panose="02020603050405020304" pitchFamily="18" charset="0"/>
            </a:endParaRPr>
          </a:p>
        </p:txBody>
      </p:sp>
      <p:sp>
        <p:nvSpPr>
          <p:cNvPr id="11267" name="Rectangle 2">
            <a:extLst>
              <a:ext uri="{FF2B5EF4-FFF2-40B4-BE49-F238E27FC236}">
                <a16:creationId xmlns:a16="http://schemas.microsoft.com/office/drawing/2014/main" id="{1FC577F6-F923-45B6-9D54-36EC2D1AE945}"/>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79A840D7-9D67-48FA-A42B-FBC8A4DFB1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11269" name="Footer Placeholder 1">
            <a:extLst>
              <a:ext uri="{FF2B5EF4-FFF2-40B4-BE49-F238E27FC236}">
                <a16:creationId xmlns:a16="http://schemas.microsoft.com/office/drawing/2014/main" id="{04ECE7B4-4CF5-4579-BD19-2501EDD8F3AC}"/>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DDEFE528-FBAC-4F49-995F-B6A3313229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E7F10DB0-1B20-4461-B04E-28850AAFCC8A}" type="slidenum">
              <a:rPr lang="en-US" altLang="en-US" sz="1200" b="0" baseline="0">
                <a:latin typeface="Times New Roman" panose="02020603050405020304" pitchFamily="18" charset="0"/>
              </a:rPr>
              <a:pPr/>
              <a:t>7</a:t>
            </a:fld>
            <a:endParaRPr lang="en-US" altLang="en-US" sz="1200" b="0" baseline="0">
              <a:latin typeface="Times New Roman" panose="02020603050405020304" pitchFamily="18" charset="0"/>
            </a:endParaRPr>
          </a:p>
        </p:txBody>
      </p:sp>
      <p:sp>
        <p:nvSpPr>
          <p:cNvPr id="13315" name="Rectangle 2">
            <a:extLst>
              <a:ext uri="{FF2B5EF4-FFF2-40B4-BE49-F238E27FC236}">
                <a16:creationId xmlns:a16="http://schemas.microsoft.com/office/drawing/2014/main" id="{AEEAF5B3-0938-4B79-B0FB-F4B05F76A7A5}"/>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FE76FB42-E6CE-4E36-BA8C-D08DACF327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sz="900" b="1">
              <a:latin typeface="Arial" panose="020B0604020202020204" pitchFamily="34" charset="0"/>
            </a:endParaRPr>
          </a:p>
          <a:p>
            <a:endParaRPr lang="en-US" altLang="en-US"/>
          </a:p>
        </p:txBody>
      </p:sp>
      <p:sp>
        <p:nvSpPr>
          <p:cNvPr id="13317" name="Footer Placeholder 1">
            <a:extLst>
              <a:ext uri="{FF2B5EF4-FFF2-40B4-BE49-F238E27FC236}">
                <a16:creationId xmlns:a16="http://schemas.microsoft.com/office/drawing/2014/main" id="{CC70E943-77D4-4A96-8E9F-ED0C3D5911B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C8B68173-0075-4C7F-A3AA-8E105A68C9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59E595C9-B57E-4EBB-AADB-18D1005CC627}" type="slidenum">
              <a:rPr lang="en-US" altLang="en-US" sz="1200" b="0" baseline="0">
                <a:latin typeface="Times New Roman" panose="02020603050405020304" pitchFamily="18" charset="0"/>
              </a:rPr>
              <a:pPr/>
              <a:t>8</a:t>
            </a:fld>
            <a:endParaRPr lang="en-US" altLang="en-US" sz="1200" b="0" baseline="0">
              <a:latin typeface="Times New Roman" panose="02020603050405020304" pitchFamily="18" charset="0"/>
            </a:endParaRPr>
          </a:p>
        </p:txBody>
      </p:sp>
      <p:sp>
        <p:nvSpPr>
          <p:cNvPr id="21507" name="Rectangle 2">
            <a:extLst>
              <a:ext uri="{FF2B5EF4-FFF2-40B4-BE49-F238E27FC236}">
                <a16:creationId xmlns:a16="http://schemas.microsoft.com/office/drawing/2014/main" id="{54F166EA-979A-4950-9D96-C845C132F617}"/>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0CEDF2A2-6E2D-4DA3-9179-A26A2F73FB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21509" name="Footer Placeholder 1">
            <a:extLst>
              <a:ext uri="{FF2B5EF4-FFF2-40B4-BE49-F238E27FC236}">
                <a16:creationId xmlns:a16="http://schemas.microsoft.com/office/drawing/2014/main" id="{5E49D118-A236-44EB-8876-311D8B845D20}"/>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968620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3596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94633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hart Placeholder 2"/>
          <p:cNvSpPr>
            <a:spLocks noGrp="1"/>
          </p:cNvSpPr>
          <p:nvPr>
            <p:ph type="chart" idx="1"/>
          </p:nvPr>
        </p:nvSpPr>
        <p:spPr>
          <a:xfrm>
            <a:off x="914400" y="1981200"/>
            <a:ext cx="10363200" cy="3657600"/>
          </a:xfrm>
        </p:spPr>
        <p:txBody>
          <a:bodyPr/>
          <a:lstStyle/>
          <a:p>
            <a:pPr lvl="0"/>
            <a:endParaRPr lang="en-US" noProof="0"/>
          </a:p>
        </p:txBody>
      </p:sp>
    </p:spTree>
    <p:extLst>
      <p:ext uri="{BB962C8B-B14F-4D97-AF65-F5344CB8AC3E}">
        <p14:creationId xmlns:p14="http://schemas.microsoft.com/office/powerpoint/2010/main" val="158217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6197600" y="1981200"/>
            <a:ext cx="5080000" cy="3657600"/>
          </a:xfrm>
        </p:spPr>
        <p:txBody>
          <a:bodyPr/>
          <a:lstStyle/>
          <a:p>
            <a:pPr lvl="0"/>
            <a:endParaRPr lang="en-US" noProof="0"/>
          </a:p>
        </p:txBody>
      </p:sp>
    </p:spTree>
    <p:extLst>
      <p:ext uri="{BB962C8B-B14F-4D97-AF65-F5344CB8AC3E}">
        <p14:creationId xmlns:p14="http://schemas.microsoft.com/office/powerpoint/2010/main" val="10558240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3657600"/>
          </a:xfrm>
        </p:spPr>
        <p:txBody>
          <a:bodyPr/>
          <a:lstStyle/>
          <a:p>
            <a:pPr lvl="0"/>
            <a:endParaRPr lang="en-US" noProof="0"/>
          </a:p>
        </p:txBody>
      </p:sp>
    </p:spTree>
    <p:extLst>
      <p:ext uri="{BB962C8B-B14F-4D97-AF65-F5344CB8AC3E}">
        <p14:creationId xmlns:p14="http://schemas.microsoft.com/office/powerpoint/2010/main" val="3502332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lipArt Placeholder 2"/>
          <p:cNvSpPr>
            <a:spLocks noGrp="1"/>
          </p:cNvSpPr>
          <p:nvPr>
            <p:ph type="clipArt" sz="half" idx="1"/>
          </p:nvPr>
        </p:nvSpPr>
        <p:spPr>
          <a:xfrm>
            <a:off x="914400" y="1981200"/>
            <a:ext cx="5080000" cy="3657600"/>
          </a:xfrm>
        </p:spPr>
        <p:txBody>
          <a:bodyPr/>
          <a:lstStyle/>
          <a:p>
            <a:pPr lvl="0"/>
            <a:endParaRPr lang="en-US" noProof="0"/>
          </a:p>
        </p:txBody>
      </p:sp>
      <p:sp>
        <p:nvSpPr>
          <p:cNvPr id="4" name="Text Placeholder 3"/>
          <p:cNvSpPr>
            <a:spLocks noGrp="1"/>
          </p:cNvSpPr>
          <p:nvPr>
            <p:ph type="body" sz="half" idx="2"/>
          </p:nvPr>
        </p:nvSpPr>
        <p:spPr>
          <a:xfrm>
            <a:off x="6197600" y="1981200"/>
            <a:ext cx="5080000" cy="3657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5983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2260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3898771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0845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616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7548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943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58156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96447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8671B597-CE29-4DEC-9920-2FB6A6BF8F67}"/>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p:blipFill>
        <p:spPr bwMode="auto">
          <a:xfrm>
            <a:off x="0" y="6340064"/>
            <a:ext cx="12192000" cy="517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C4661597-2569-4212-9809-59644CB85E11}"/>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0B4B70DA-E559-4799-A46B-6FFEAAE12FEE}"/>
              </a:ext>
            </a:extLst>
          </p:cNvPr>
          <p:cNvSpPr>
            <a:spLocks noGrp="1" noChangeArrowheads="1"/>
          </p:cNvSpPr>
          <p:nvPr>
            <p:ph type="body" idx="1"/>
          </p:nvPr>
        </p:nvSpPr>
        <p:spPr bwMode="auto">
          <a:xfrm>
            <a:off x="914400" y="1981200"/>
            <a:ext cx="10363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TextBox 1">
            <a:extLst>
              <a:ext uri="{FF2B5EF4-FFF2-40B4-BE49-F238E27FC236}">
                <a16:creationId xmlns:a16="http://schemas.microsoft.com/office/drawing/2014/main" id="{38175F61-BE7D-42E6-9B57-3671F2599414}"/>
              </a:ext>
            </a:extLst>
          </p:cNvPr>
          <p:cNvSpPr txBox="1">
            <a:spLocks noChangeArrowheads="1"/>
          </p:cNvSpPr>
          <p:nvPr userDrawn="1"/>
        </p:nvSpPr>
        <p:spPr bwMode="auto">
          <a:xfrm>
            <a:off x="9982200" y="6498967"/>
            <a:ext cx="22098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spAutoFit/>
          </a:bodyPr>
          <a:lstStyle>
            <a:lvl1pPr>
              <a:defRPr sz="2800" b="1" baseline="-25000">
                <a:solidFill>
                  <a:schemeClr val="tx1"/>
                </a:solidFill>
                <a:latin typeface="Arial" panose="020B0604020202020204" pitchFamily="34" charset="0"/>
              </a:defRPr>
            </a:lvl1pPr>
            <a:lvl2pPr marL="742950" indent="-285750">
              <a:defRPr sz="2800" b="1" baseline="-25000">
                <a:solidFill>
                  <a:schemeClr val="tx1"/>
                </a:solidFill>
                <a:latin typeface="Arial" panose="020B0604020202020204" pitchFamily="34" charset="0"/>
              </a:defRPr>
            </a:lvl2pPr>
            <a:lvl3pPr marL="1143000" indent="-228600">
              <a:defRPr sz="2800" b="1" baseline="-25000">
                <a:solidFill>
                  <a:schemeClr val="tx1"/>
                </a:solidFill>
                <a:latin typeface="Arial" panose="020B0604020202020204" pitchFamily="34" charset="0"/>
              </a:defRPr>
            </a:lvl3pPr>
            <a:lvl4pPr marL="1600200" indent="-228600">
              <a:defRPr sz="2800" b="1" baseline="-25000">
                <a:solidFill>
                  <a:schemeClr val="tx1"/>
                </a:solidFill>
                <a:latin typeface="Arial" panose="020B0604020202020204" pitchFamily="34" charset="0"/>
              </a:defRPr>
            </a:lvl4pPr>
            <a:lvl5pPr marL="2057400" indent="-228600">
              <a:defRPr sz="2800" b="1" baseline="-25000">
                <a:solidFill>
                  <a:schemeClr val="tx1"/>
                </a:solidFill>
                <a:latin typeface="Arial" panose="020B0604020202020204" pitchFamily="34" charset="0"/>
              </a:defRPr>
            </a:lvl5pPr>
            <a:lvl6pPr marL="2514600" indent="-228600"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eaLnBrk="0" fontAlgn="base" hangingPunct="0">
              <a:spcBef>
                <a:spcPct val="0"/>
              </a:spcBef>
              <a:spcAft>
                <a:spcPct val="0"/>
              </a:spcAft>
              <a:defRPr sz="2800" b="1" baseline="-25000">
                <a:solidFill>
                  <a:schemeClr val="tx1"/>
                </a:solidFill>
                <a:latin typeface="Arial" panose="020B0604020202020204" pitchFamily="34" charset="0"/>
              </a:defRPr>
            </a:lvl9pPr>
          </a:lstStyle>
          <a:p>
            <a:pPr algn="ctr">
              <a:lnSpc>
                <a:spcPct val="100000"/>
              </a:lnSpc>
              <a:spcBef>
                <a:spcPts val="0"/>
              </a:spcBef>
            </a:pPr>
            <a:fld id="{A0973FBF-CA28-461E-BF51-F68573DDDFF5}" type="slidenum">
              <a:rPr lang="en-US" altLang="en-US" sz="1800" smtClean="0"/>
              <a:pPr algn="ctr">
                <a:lnSpc>
                  <a:spcPct val="100000"/>
                </a:lnSpc>
                <a:spcBef>
                  <a:spcPts val="0"/>
                </a:spcBef>
              </a:pPr>
              <a:t>‹#›</a:t>
            </a:fld>
            <a:endParaRPr lang="en-US" altLang="en-US" sz="2000" dirty="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dt="0"/>
  <p:txStyles>
    <p:title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p:titleStyle>
    <p:bodyStyle>
      <a:lvl1pPr marL="342900" indent="-342900" algn="l" rtl="0" eaLnBrk="0" fontAlgn="base" hangingPunct="0">
        <a:spcBef>
          <a:spcPct val="20000"/>
        </a:spcBef>
        <a:spcAft>
          <a:spcPct val="0"/>
        </a:spcAft>
        <a:buChar char="•"/>
        <a:defRPr sz="3200" b="1">
          <a:solidFill>
            <a:schemeClr val="bg2"/>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bg2"/>
          </a:solidFill>
          <a:latin typeface="+mn-lt"/>
        </a:defRPr>
      </a:lvl2pPr>
      <a:lvl3pPr marL="1143000" indent="-228600" algn="l" rtl="0" eaLnBrk="0" fontAlgn="base" hangingPunct="0">
        <a:spcBef>
          <a:spcPct val="20000"/>
        </a:spcBef>
        <a:spcAft>
          <a:spcPct val="0"/>
        </a:spcAft>
        <a:buChar char="•"/>
        <a:defRPr sz="2400" b="1">
          <a:solidFill>
            <a:schemeClr val="bg2"/>
          </a:solidFill>
          <a:latin typeface="+mn-lt"/>
        </a:defRPr>
      </a:lvl3pPr>
      <a:lvl4pPr marL="1600200" indent="-228600" algn="l" rtl="0" eaLnBrk="0" fontAlgn="base" hangingPunct="0">
        <a:spcBef>
          <a:spcPct val="20000"/>
        </a:spcBef>
        <a:spcAft>
          <a:spcPct val="0"/>
        </a:spcAft>
        <a:buChar char="–"/>
        <a:defRPr sz="2000" b="1">
          <a:solidFill>
            <a:schemeClr val="bg2"/>
          </a:solidFill>
          <a:latin typeface="+mn-lt"/>
        </a:defRPr>
      </a:lvl4pPr>
      <a:lvl5pPr marL="2057400" indent="-228600" algn="l" rtl="0" eaLnBrk="0" fontAlgn="base" hangingPunct="0">
        <a:spcBef>
          <a:spcPct val="20000"/>
        </a:spcBef>
        <a:spcAft>
          <a:spcPct val="0"/>
        </a:spcAft>
        <a:buChar char="»"/>
        <a:defRPr sz="2000" b="1">
          <a:solidFill>
            <a:schemeClr val="bg2"/>
          </a:solidFill>
          <a:latin typeface="+mn-lt"/>
        </a:defRPr>
      </a:lvl5pPr>
      <a:lvl6pPr marL="2514600" indent="-228600" algn="l" rtl="0" eaLnBrk="0" fontAlgn="base" hangingPunct="0">
        <a:spcBef>
          <a:spcPct val="20000"/>
        </a:spcBef>
        <a:spcAft>
          <a:spcPct val="0"/>
        </a:spcAft>
        <a:buChar char="»"/>
        <a:defRPr sz="2000" b="1">
          <a:solidFill>
            <a:schemeClr val="bg2"/>
          </a:solidFill>
          <a:latin typeface="+mn-lt"/>
        </a:defRPr>
      </a:lvl6pPr>
      <a:lvl7pPr marL="2971800" indent="-228600" algn="l" rtl="0" eaLnBrk="0" fontAlgn="base" hangingPunct="0">
        <a:spcBef>
          <a:spcPct val="20000"/>
        </a:spcBef>
        <a:spcAft>
          <a:spcPct val="0"/>
        </a:spcAft>
        <a:buChar char="»"/>
        <a:defRPr sz="2000" b="1">
          <a:solidFill>
            <a:schemeClr val="bg2"/>
          </a:solidFill>
          <a:latin typeface="+mn-lt"/>
        </a:defRPr>
      </a:lvl7pPr>
      <a:lvl8pPr marL="3429000" indent="-228600" algn="l" rtl="0" eaLnBrk="0" fontAlgn="base" hangingPunct="0">
        <a:spcBef>
          <a:spcPct val="20000"/>
        </a:spcBef>
        <a:spcAft>
          <a:spcPct val="0"/>
        </a:spcAft>
        <a:buChar char="»"/>
        <a:defRPr sz="2000" b="1">
          <a:solidFill>
            <a:schemeClr val="bg2"/>
          </a:solidFill>
          <a:latin typeface="+mn-lt"/>
        </a:defRPr>
      </a:lvl8pPr>
      <a:lvl9pPr marL="3886200" indent="-228600" algn="l" rtl="0" eaLnBrk="0" fontAlgn="base" hangingPunct="0">
        <a:spcBef>
          <a:spcPct val="20000"/>
        </a:spcBef>
        <a:spcAft>
          <a:spcPct val="0"/>
        </a:spcAft>
        <a:buChar char="»"/>
        <a:defRPr sz="2000" b="1">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91129A47-E97A-49F2-B2AD-08E004BE7D36}"/>
              </a:ext>
            </a:extLst>
          </p:cNvPr>
          <p:cNvSpPr>
            <a:spLocks noGrp="1" noChangeArrowheads="1"/>
          </p:cNvSpPr>
          <p:nvPr>
            <p:ph type="subTitle" idx="1"/>
          </p:nvPr>
        </p:nvSpPr>
        <p:spPr>
          <a:xfrm>
            <a:off x="596900" y="1295400"/>
            <a:ext cx="10985500" cy="4749800"/>
          </a:xfrm>
        </p:spPr>
        <p:txBody>
          <a:bodyPr/>
          <a:lstStyle/>
          <a:p>
            <a:pPr marL="342900" indent="-342900" algn="l">
              <a:spcBef>
                <a:spcPct val="50000"/>
              </a:spcBef>
              <a:spcAft>
                <a:spcPts val="600"/>
              </a:spcAft>
              <a:buFontTx/>
              <a:buChar char="•"/>
            </a:pPr>
            <a:r>
              <a:rPr lang="en-US" altLang="en-US" sz="2000" dirty="0"/>
              <a:t>This PowerPoint Presentation Template has been formatted to </a:t>
            </a:r>
            <a:br>
              <a:rPr lang="en-US" altLang="en-US" sz="2000" dirty="0"/>
            </a:br>
            <a:r>
              <a:rPr lang="en-US" altLang="en-US" sz="2000" dirty="0"/>
              <a:t>provide font size and color combinations that will ensure maximum </a:t>
            </a:r>
            <a:br>
              <a:rPr lang="en-US" altLang="en-US" sz="2000" dirty="0"/>
            </a:br>
            <a:r>
              <a:rPr lang="en-US" altLang="en-US" sz="2000" dirty="0"/>
              <a:t>readability in an online format. Use of this template is strongly encouraged. </a:t>
            </a:r>
          </a:p>
          <a:p>
            <a:pPr marL="342900" indent="-342900" algn="l">
              <a:spcBef>
                <a:spcPct val="50000"/>
              </a:spcBef>
              <a:spcAft>
                <a:spcPts val="600"/>
              </a:spcAft>
              <a:buFontTx/>
              <a:buChar char="•"/>
            </a:pPr>
            <a:r>
              <a:rPr lang="en-US" altLang="en-US" sz="2000" dirty="0"/>
              <a:t>Sample slides are provided. Text and graphics may be arranged differently on the slide, but at a minimum please maintain the pre-formatted font size and color combinations.  Background format and graphic at the bottom should not be modified.</a:t>
            </a:r>
          </a:p>
          <a:p>
            <a:pPr marL="342900" indent="-342900" algn="l">
              <a:spcAft>
                <a:spcPts val="600"/>
              </a:spcAft>
              <a:buFontTx/>
              <a:buChar char="•"/>
            </a:pPr>
            <a:r>
              <a:rPr lang="en-US" altLang="en-US" sz="2000"/>
              <a:t>The </a:t>
            </a:r>
            <a:r>
              <a:rPr lang="en-US" altLang="en-US" sz="2000" dirty="0"/>
              <a:t>title and “About the Presenter” slides should be customized for your presentation. </a:t>
            </a:r>
          </a:p>
          <a:p>
            <a:pPr marL="342900" indent="-342900" algn="l">
              <a:spcAft>
                <a:spcPts val="600"/>
              </a:spcAft>
              <a:buFontTx/>
              <a:buChar char="•"/>
            </a:pPr>
            <a:r>
              <a:rPr lang="en-US" altLang="en-US" sz="2000" dirty="0">
                <a:solidFill>
                  <a:srgbClr val="D90039"/>
                </a:solidFill>
              </a:rPr>
              <a:t>Delete the instruction slides prior to submitting your presentation.</a:t>
            </a:r>
          </a:p>
        </p:txBody>
      </p:sp>
      <p:sp>
        <p:nvSpPr>
          <p:cNvPr id="4" name="Rectangle 2">
            <a:extLst>
              <a:ext uri="{FF2B5EF4-FFF2-40B4-BE49-F238E27FC236}">
                <a16:creationId xmlns:a16="http://schemas.microsoft.com/office/drawing/2014/main" id="{B478D620-DD5C-4052-9871-3D734E06704D}"/>
              </a:ext>
            </a:extLst>
          </p:cNvPr>
          <p:cNvSpPr txBox="1">
            <a:spLocks noChangeArrowheads="1"/>
          </p:cNvSpPr>
          <p:nvPr/>
        </p:nvSpPr>
        <p:spPr bwMode="auto">
          <a:xfrm>
            <a:off x="596900" y="227013"/>
            <a:ext cx="109855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a:lstStyle>
          <a:p>
            <a:pPr>
              <a:defRPr/>
            </a:pPr>
            <a:r>
              <a:rPr lang="en-US" altLang="en-US" kern="0" baseline="0" dirty="0"/>
              <a:t>INSTRUCTIONS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91129A47-E97A-49F2-B2AD-08E004BE7D36}"/>
              </a:ext>
            </a:extLst>
          </p:cNvPr>
          <p:cNvSpPr>
            <a:spLocks noGrp="1" noChangeArrowheads="1"/>
          </p:cNvSpPr>
          <p:nvPr>
            <p:ph type="subTitle" idx="1"/>
          </p:nvPr>
        </p:nvSpPr>
        <p:spPr>
          <a:xfrm>
            <a:off x="596900" y="1295400"/>
            <a:ext cx="10985500" cy="4749800"/>
          </a:xfrm>
        </p:spPr>
        <p:txBody>
          <a:bodyPr/>
          <a:lstStyle/>
          <a:p>
            <a:pPr marL="342900" indent="-342900" algn="l">
              <a:spcBef>
                <a:spcPct val="50000"/>
              </a:spcBef>
              <a:spcAft>
                <a:spcPts val="600"/>
              </a:spcAft>
              <a:buFontTx/>
              <a:buChar char="•"/>
            </a:pPr>
            <a:r>
              <a:rPr lang="en-US" altLang="en-US" sz="1800" dirty="0"/>
              <a:t>Any recording of session presentations, posters, and exhibitor booth displays and/or products (audio, video, still photography, etc.) without express consent by TMS as well as the presenter or the exhibitor is strictly prohibited. </a:t>
            </a:r>
          </a:p>
          <a:p>
            <a:pPr marL="342900" indent="-342900" algn="l">
              <a:spcBef>
                <a:spcPct val="50000"/>
              </a:spcBef>
              <a:spcAft>
                <a:spcPts val="600"/>
              </a:spcAft>
              <a:buFontTx/>
              <a:buChar char="•"/>
            </a:pPr>
            <a:r>
              <a:rPr lang="en-US" altLang="en-US" sz="1800" dirty="0"/>
              <a:t>This prohibition includes the taking photos of slides during presentations or demonstrations unless express consent is given by the presenter. </a:t>
            </a:r>
          </a:p>
          <a:p>
            <a:pPr marL="342900" indent="-342900" algn="l">
              <a:spcBef>
                <a:spcPct val="50000"/>
              </a:spcBef>
              <a:spcAft>
                <a:spcPts val="600"/>
              </a:spcAft>
              <a:buFontTx/>
              <a:buChar char="•"/>
            </a:pPr>
            <a:r>
              <a:rPr lang="en-US" altLang="en-US" sz="1800" dirty="0"/>
              <a:t>As a presenter, you may give permission to the audience at the start of your presentation or by adding a note on slides that you allow to be photographed. </a:t>
            </a:r>
          </a:p>
          <a:p>
            <a:pPr marL="342900" indent="-342900" algn="l">
              <a:spcBef>
                <a:spcPct val="50000"/>
              </a:spcBef>
              <a:spcAft>
                <a:spcPts val="600"/>
              </a:spcAft>
              <a:buFontTx/>
              <a:buChar char="•"/>
            </a:pPr>
            <a:r>
              <a:rPr lang="en-US" altLang="en-US" sz="1800" dirty="0"/>
              <a:t>Attendees violating this policy may be asked to leave the session, the conference, or the TMS membership. </a:t>
            </a:r>
          </a:p>
          <a:p>
            <a:pPr marL="342900" indent="-342900" algn="l">
              <a:spcBef>
                <a:spcPct val="50000"/>
              </a:spcBef>
              <a:spcAft>
                <a:spcPts val="600"/>
              </a:spcAft>
              <a:buFontTx/>
              <a:buChar char="•"/>
            </a:pPr>
            <a:r>
              <a:rPr lang="en-US" altLang="en-US" sz="1800" dirty="0"/>
              <a:t>Outside of presentation and exhibitor settings, conference attendees may record or photograph other attendees provided that the individual(s) being recorded or photographed provide explicit permission to be recorded or photographed and the specific event venue is not otherwise specified as a recording-/photography-free zone.</a:t>
            </a:r>
          </a:p>
        </p:txBody>
      </p:sp>
      <p:sp>
        <p:nvSpPr>
          <p:cNvPr id="4" name="Rectangle 2">
            <a:extLst>
              <a:ext uri="{FF2B5EF4-FFF2-40B4-BE49-F238E27FC236}">
                <a16:creationId xmlns:a16="http://schemas.microsoft.com/office/drawing/2014/main" id="{B478D620-DD5C-4052-9871-3D734E06704D}"/>
              </a:ext>
            </a:extLst>
          </p:cNvPr>
          <p:cNvSpPr txBox="1">
            <a:spLocks noChangeArrowheads="1"/>
          </p:cNvSpPr>
          <p:nvPr/>
        </p:nvSpPr>
        <p:spPr bwMode="auto">
          <a:xfrm>
            <a:off x="596900" y="227013"/>
            <a:ext cx="109855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a:lstStyle>
          <a:p>
            <a:pPr>
              <a:defRPr/>
            </a:pPr>
            <a:r>
              <a:rPr lang="en-US" altLang="en-US" sz="3600" kern="0" baseline="0" dirty="0"/>
              <a:t>Recording and Photography Policy</a:t>
            </a:r>
          </a:p>
        </p:txBody>
      </p:sp>
    </p:spTree>
    <p:extLst>
      <p:ext uri="{BB962C8B-B14F-4D97-AF65-F5344CB8AC3E}">
        <p14:creationId xmlns:p14="http://schemas.microsoft.com/office/powerpoint/2010/main" val="424192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FCFF3B6-E5A0-4BD8-A696-6E240442C91D}"/>
              </a:ext>
            </a:extLst>
          </p:cNvPr>
          <p:cNvSpPr>
            <a:spLocks noGrp="1" noChangeArrowheads="1"/>
          </p:cNvSpPr>
          <p:nvPr>
            <p:ph type="title"/>
          </p:nvPr>
        </p:nvSpPr>
        <p:spPr>
          <a:xfrm>
            <a:off x="2209800" y="227013"/>
            <a:ext cx="7772400" cy="914400"/>
          </a:xfrm>
        </p:spPr>
        <p:txBody>
          <a:bodyPr/>
          <a:lstStyle/>
          <a:p>
            <a:r>
              <a:rPr lang="en-US" altLang="en-US" dirty="0"/>
              <a:t>PRESENTATION TITLE</a:t>
            </a:r>
          </a:p>
        </p:txBody>
      </p:sp>
      <p:sp>
        <p:nvSpPr>
          <p:cNvPr id="6147" name="Rectangle 3">
            <a:extLst>
              <a:ext uri="{FF2B5EF4-FFF2-40B4-BE49-F238E27FC236}">
                <a16:creationId xmlns:a16="http://schemas.microsoft.com/office/drawing/2014/main" id="{49BB26B9-6B62-473C-A7BC-2C91677E475C}"/>
              </a:ext>
            </a:extLst>
          </p:cNvPr>
          <p:cNvSpPr>
            <a:spLocks noGrp="1" noChangeArrowheads="1"/>
          </p:cNvSpPr>
          <p:nvPr>
            <p:ph type="body" idx="1"/>
          </p:nvPr>
        </p:nvSpPr>
        <p:spPr>
          <a:xfrm>
            <a:off x="2209800" y="2711450"/>
            <a:ext cx="7772400" cy="1389063"/>
          </a:xfrm>
        </p:spPr>
        <p:txBody>
          <a:bodyPr/>
          <a:lstStyle/>
          <a:p>
            <a:pPr algn="ctr">
              <a:lnSpc>
                <a:spcPct val="90000"/>
              </a:lnSpc>
              <a:buFontTx/>
              <a:buNone/>
            </a:pPr>
            <a:r>
              <a:rPr lang="en-US" altLang="en-US" sz="3600" dirty="0"/>
              <a:t>Presenter’s Name</a:t>
            </a:r>
          </a:p>
          <a:p>
            <a:pPr algn="ctr">
              <a:lnSpc>
                <a:spcPct val="90000"/>
              </a:lnSpc>
              <a:buFontTx/>
              <a:buNone/>
            </a:pPr>
            <a:r>
              <a:rPr lang="en-US" altLang="en-US" dirty="0"/>
              <a:t>Company/Organization Name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16E7446-6625-4A83-8FFE-AEEAF645D7A2}"/>
              </a:ext>
            </a:extLst>
          </p:cNvPr>
          <p:cNvSpPr>
            <a:spLocks noGrp="1" noChangeArrowheads="1"/>
          </p:cNvSpPr>
          <p:nvPr>
            <p:ph type="title"/>
          </p:nvPr>
        </p:nvSpPr>
        <p:spPr>
          <a:xfrm>
            <a:off x="625475" y="455613"/>
            <a:ext cx="10956925" cy="611187"/>
          </a:xfrm>
        </p:spPr>
        <p:txBody>
          <a:bodyPr/>
          <a:lstStyle/>
          <a:p>
            <a:r>
              <a:rPr lang="en-US" altLang="en-US" sz="3600" dirty="0"/>
              <a:t>About the Presenter</a:t>
            </a:r>
          </a:p>
        </p:txBody>
      </p:sp>
      <p:sp>
        <p:nvSpPr>
          <p:cNvPr id="8195" name="Rectangle 3">
            <a:extLst>
              <a:ext uri="{FF2B5EF4-FFF2-40B4-BE49-F238E27FC236}">
                <a16:creationId xmlns:a16="http://schemas.microsoft.com/office/drawing/2014/main" id="{7A0CADA4-5C5D-4E04-8386-E03E7D9ED004}"/>
              </a:ext>
            </a:extLst>
          </p:cNvPr>
          <p:cNvSpPr>
            <a:spLocks noGrp="1" noChangeArrowheads="1"/>
          </p:cNvSpPr>
          <p:nvPr>
            <p:ph type="body" idx="1"/>
          </p:nvPr>
        </p:nvSpPr>
        <p:spPr>
          <a:xfrm>
            <a:off x="625475" y="1219200"/>
            <a:ext cx="10956925" cy="4495800"/>
          </a:xfrm>
        </p:spPr>
        <p:txBody>
          <a:bodyPr/>
          <a:lstStyle/>
          <a:p>
            <a:pPr>
              <a:lnSpc>
                <a:spcPct val="120000"/>
              </a:lnSpc>
            </a:pPr>
            <a:r>
              <a:rPr lang="en-US" altLang="en-US" sz="2400" dirty="0"/>
              <a:t>Full name and affiliation; logos are permitted</a:t>
            </a:r>
          </a:p>
          <a:p>
            <a:pPr lvl="1">
              <a:lnSpc>
                <a:spcPct val="120000"/>
              </a:lnSpc>
            </a:pPr>
            <a:r>
              <a:rPr lang="en-US" altLang="en-US" sz="2400" dirty="0"/>
              <a:t>List titles, degrees, etc.</a:t>
            </a:r>
          </a:p>
          <a:p>
            <a:pPr lvl="1">
              <a:lnSpc>
                <a:spcPct val="120000"/>
              </a:lnSpc>
            </a:pPr>
            <a:r>
              <a:rPr lang="en-US" altLang="en-US" sz="2400" dirty="0"/>
              <a:t>Include a profile photo (optional)</a:t>
            </a:r>
          </a:p>
          <a:p>
            <a:pPr>
              <a:lnSpc>
                <a:spcPct val="120000"/>
              </a:lnSpc>
            </a:pPr>
            <a:r>
              <a:rPr lang="en-US" altLang="en-US" sz="2400" dirty="0"/>
              <a:t>Include CV highlights and research interests</a:t>
            </a:r>
          </a:p>
          <a:p>
            <a:pPr>
              <a:lnSpc>
                <a:spcPct val="120000"/>
              </a:lnSpc>
            </a:pPr>
            <a:r>
              <a:rPr lang="en-US" altLang="en-US" sz="2400" dirty="0"/>
              <a:t>List co-authors or others in your research group</a:t>
            </a:r>
          </a:p>
          <a:p>
            <a:pPr>
              <a:lnSpc>
                <a:spcPct val="120000"/>
              </a:lnSpc>
            </a:pPr>
            <a:r>
              <a:rPr lang="en-US" altLang="en-US" sz="2400" dirty="0"/>
              <a:t>Acknowledge funding sources, if required</a:t>
            </a:r>
          </a:p>
          <a:p>
            <a:pPr>
              <a:lnSpc>
                <a:spcPct val="120000"/>
              </a:lnSpc>
            </a:pPr>
            <a:r>
              <a:rPr lang="en-US" altLang="en-US" sz="2400" dirty="0"/>
              <a:t>Indicate conflicts of interest, if applicable</a:t>
            </a:r>
          </a:p>
          <a:p>
            <a:pPr>
              <a:lnSpc>
                <a:spcPct val="120000"/>
              </a:lnSpc>
            </a:pPr>
            <a:r>
              <a:rPr lang="en-US" altLang="en-US" sz="2400" dirty="0"/>
              <a:t>Include </a:t>
            </a:r>
            <a:r>
              <a:rPr lang="en-US" altLang="en-US" sz="2400"/>
              <a:t>contact information </a:t>
            </a:r>
            <a:r>
              <a:rPr lang="en-US" altLang="en-US" sz="2400" dirty="0"/>
              <a:t>(optional)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16E7446-6625-4A83-8FFE-AEEAF645D7A2}"/>
              </a:ext>
            </a:extLst>
          </p:cNvPr>
          <p:cNvSpPr>
            <a:spLocks noGrp="1" noChangeArrowheads="1"/>
          </p:cNvSpPr>
          <p:nvPr>
            <p:ph type="title"/>
          </p:nvPr>
        </p:nvSpPr>
        <p:spPr>
          <a:xfrm>
            <a:off x="625475" y="455613"/>
            <a:ext cx="10956925" cy="611187"/>
          </a:xfrm>
        </p:spPr>
        <p:txBody>
          <a:bodyPr/>
          <a:lstStyle/>
          <a:p>
            <a:r>
              <a:rPr lang="en-US" altLang="en-US" sz="3600"/>
              <a:t>Bulleted List</a:t>
            </a:r>
          </a:p>
        </p:txBody>
      </p:sp>
      <p:sp>
        <p:nvSpPr>
          <p:cNvPr id="8195" name="Rectangle 3">
            <a:extLst>
              <a:ext uri="{FF2B5EF4-FFF2-40B4-BE49-F238E27FC236}">
                <a16:creationId xmlns:a16="http://schemas.microsoft.com/office/drawing/2014/main" id="{7A0CADA4-5C5D-4E04-8386-E03E7D9ED004}"/>
              </a:ext>
            </a:extLst>
          </p:cNvPr>
          <p:cNvSpPr>
            <a:spLocks noGrp="1" noChangeArrowheads="1"/>
          </p:cNvSpPr>
          <p:nvPr>
            <p:ph type="body" idx="1"/>
          </p:nvPr>
        </p:nvSpPr>
        <p:spPr>
          <a:xfrm>
            <a:off x="625475" y="1219200"/>
            <a:ext cx="10956925" cy="4495800"/>
          </a:xfrm>
        </p:spPr>
        <p:txBody>
          <a:bodyPr/>
          <a:lstStyle/>
          <a:p>
            <a:pPr>
              <a:lnSpc>
                <a:spcPct val="120000"/>
              </a:lnSpc>
            </a:pPr>
            <a:endParaRPr lang="en-US" altLang="en-US" sz="2400"/>
          </a:p>
        </p:txBody>
      </p:sp>
    </p:spTree>
    <p:extLst>
      <p:ext uri="{BB962C8B-B14F-4D97-AF65-F5344CB8AC3E}">
        <p14:creationId xmlns:p14="http://schemas.microsoft.com/office/powerpoint/2010/main" val="805088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E350DBF8-19B6-4E82-82CF-71B556EDA6DD}"/>
              </a:ext>
            </a:extLst>
          </p:cNvPr>
          <p:cNvSpPr>
            <a:spLocks noGrp="1" noChangeArrowheads="1"/>
          </p:cNvSpPr>
          <p:nvPr>
            <p:ph type="title"/>
          </p:nvPr>
        </p:nvSpPr>
        <p:spPr>
          <a:xfrm>
            <a:off x="609600" y="455613"/>
            <a:ext cx="10972800" cy="534987"/>
          </a:xfrm>
        </p:spPr>
        <p:txBody>
          <a:bodyPr/>
          <a:lstStyle/>
          <a:p>
            <a:r>
              <a:rPr lang="en-US" altLang="en-US" sz="3600"/>
              <a:t>Full-Size Chart</a:t>
            </a:r>
          </a:p>
        </p:txBody>
      </p:sp>
      <p:sp>
        <p:nvSpPr>
          <p:cNvPr id="10243" name="Rectangle 1030">
            <a:extLst>
              <a:ext uri="{FF2B5EF4-FFF2-40B4-BE49-F238E27FC236}">
                <a16:creationId xmlns:a16="http://schemas.microsoft.com/office/drawing/2014/main" id="{4DCB97AC-A53D-4E60-8C5E-312159F7FFE0}"/>
              </a:ext>
            </a:extLst>
          </p:cNvPr>
          <p:cNvSpPr>
            <a:spLocks noGrp="1" noChangeArrowheads="1" noTextEdit="1"/>
          </p:cNvSpPr>
          <p:nvPr>
            <p:ph type="chart" idx="1"/>
          </p:nvPr>
        </p:nvSpPr>
        <p:spPr>
          <a:xfrm>
            <a:off x="609600" y="1219200"/>
            <a:ext cx="10972800" cy="4495800"/>
          </a:xfrm>
        </p:spPr>
        <p:txBody>
          <a:bodyPr/>
          <a:lstStyle/>
          <a:p>
            <a:endParaRPr lang="en-US"/>
          </a:p>
        </p:txBody>
      </p:sp>
      <p:sp>
        <p:nvSpPr>
          <p:cNvPr id="10244" name="Comment 1031">
            <a:extLst>
              <a:ext uri="{FF2B5EF4-FFF2-40B4-BE49-F238E27FC236}">
                <a16:creationId xmlns:a16="http://schemas.microsoft.com/office/drawing/2014/main" id="{7C299927-343B-45DA-BEB9-1B3D89324055}"/>
              </a:ext>
            </a:extLst>
          </p:cNvPr>
          <p:cNvSpPr>
            <a:spLocks noChangeArrowheads="1"/>
          </p:cNvSpPr>
          <p:nvPr/>
        </p:nvSpPr>
        <p:spPr bwMode="auto">
          <a:xfrm>
            <a:off x="3048000" y="4191000"/>
            <a:ext cx="5943600" cy="1812925"/>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lvl1pPr>
              <a:spcBef>
                <a:spcPct val="20000"/>
              </a:spcBef>
              <a:buChar char="•"/>
              <a:defRPr sz="3200" b="1">
                <a:solidFill>
                  <a:schemeClr val="bg2"/>
                </a:solidFill>
                <a:latin typeface="Arial" panose="020B0604020202020204" pitchFamily="34" charset="0"/>
              </a:defRPr>
            </a:lvl1pPr>
            <a:lvl2pPr marL="742950" indent="-285750">
              <a:spcBef>
                <a:spcPct val="20000"/>
              </a:spcBef>
              <a:buChar char="–"/>
              <a:defRPr sz="2800" b="1">
                <a:solidFill>
                  <a:schemeClr val="bg2"/>
                </a:solidFill>
                <a:latin typeface="Arial" panose="020B0604020202020204" pitchFamily="34" charset="0"/>
              </a:defRPr>
            </a:lvl2pPr>
            <a:lvl3pPr marL="1143000" indent="-228600">
              <a:spcBef>
                <a:spcPct val="20000"/>
              </a:spcBef>
              <a:buChar char="•"/>
              <a:defRPr sz="2400" b="1">
                <a:solidFill>
                  <a:schemeClr val="bg2"/>
                </a:solidFill>
                <a:latin typeface="Arial" panose="020B0604020202020204" pitchFamily="34" charset="0"/>
              </a:defRPr>
            </a:lvl3pPr>
            <a:lvl4pPr marL="1600200" indent="-228600">
              <a:spcBef>
                <a:spcPct val="20000"/>
              </a:spcBef>
              <a:buChar char="–"/>
              <a:defRPr sz="2000" b="1">
                <a:solidFill>
                  <a:schemeClr val="bg2"/>
                </a:solidFill>
                <a:latin typeface="Arial" panose="020B0604020202020204" pitchFamily="34" charset="0"/>
              </a:defRPr>
            </a:lvl4pPr>
            <a:lvl5pPr marL="2057400" indent="-228600">
              <a:spcBef>
                <a:spcPct val="20000"/>
              </a:spcBef>
              <a:buChar char="»"/>
              <a:defRPr sz="2000" b="1">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bg2"/>
                </a:solidFill>
                <a:latin typeface="Arial" panose="020B0604020202020204" pitchFamily="34" charset="0"/>
              </a:defRPr>
            </a:lvl9pPr>
          </a:lstStyle>
          <a:p>
            <a:pPr>
              <a:spcBef>
                <a:spcPct val="50000"/>
              </a:spcBef>
              <a:buFontTx/>
              <a:buNone/>
            </a:pPr>
            <a:r>
              <a:rPr lang="en-US" altLang="en-US" sz="1600" baseline="0" dirty="0">
                <a:solidFill>
                  <a:srgbClr val="000000"/>
                </a:solidFill>
              </a:rPr>
              <a:t>Double clicking will take you to a screen where you can create the chart information (alternatively, you can also insert your own chart as  a picture/photo/figure).</a:t>
            </a:r>
          </a:p>
          <a:p>
            <a:pPr>
              <a:spcBef>
                <a:spcPct val="50000"/>
              </a:spcBef>
              <a:buFontTx/>
              <a:buNone/>
            </a:pPr>
            <a:r>
              <a:rPr lang="en-US" altLang="en-US" sz="1600" baseline="0" dirty="0">
                <a:solidFill>
                  <a:srgbClr val="000000"/>
                </a:solidFill>
              </a:rPr>
              <a:t>After creation, right-clicking on the chart will take you to a menu where you can change the chart type.</a:t>
            </a:r>
          </a:p>
          <a:p>
            <a:pPr>
              <a:spcBef>
                <a:spcPct val="50000"/>
              </a:spcBef>
              <a:buFontTx/>
              <a:buNone/>
            </a:pPr>
            <a:r>
              <a:rPr lang="en-US" altLang="en-US" sz="1600" baseline="0" dirty="0">
                <a:solidFill>
                  <a:srgbClr val="000000"/>
                </a:solidFill>
              </a:rPr>
              <a:t>Please delete this comment when finished.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3BFE332-7115-42CE-A822-9BE69759FEA9}"/>
              </a:ext>
            </a:extLst>
          </p:cNvPr>
          <p:cNvSpPr>
            <a:spLocks noGrp="1" noChangeArrowheads="1"/>
          </p:cNvSpPr>
          <p:nvPr>
            <p:ph type="title"/>
          </p:nvPr>
        </p:nvSpPr>
        <p:spPr>
          <a:xfrm>
            <a:off x="609600" y="455613"/>
            <a:ext cx="10972800" cy="687387"/>
          </a:xfrm>
        </p:spPr>
        <p:txBody>
          <a:bodyPr/>
          <a:lstStyle/>
          <a:p>
            <a:r>
              <a:rPr lang="en-US" altLang="en-US" sz="3600"/>
              <a:t>Bulleted List and  Small Chart</a:t>
            </a:r>
          </a:p>
        </p:txBody>
      </p:sp>
      <p:sp>
        <p:nvSpPr>
          <p:cNvPr id="12291" name="Rectangle 3">
            <a:extLst>
              <a:ext uri="{FF2B5EF4-FFF2-40B4-BE49-F238E27FC236}">
                <a16:creationId xmlns:a16="http://schemas.microsoft.com/office/drawing/2014/main" id="{2827DD19-6C94-479C-B604-73332870A870}"/>
              </a:ext>
            </a:extLst>
          </p:cNvPr>
          <p:cNvSpPr>
            <a:spLocks noGrp="1" noChangeArrowheads="1"/>
          </p:cNvSpPr>
          <p:nvPr>
            <p:ph type="body" sz="half" idx="1"/>
          </p:nvPr>
        </p:nvSpPr>
        <p:spPr>
          <a:xfrm>
            <a:off x="609600" y="1219200"/>
            <a:ext cx="5410200" cy="4495800"/>
          </a:xfrm>
        </p:spPr>
        <p:txBody>
          <a:bodyPr/>
          <a:lstStyle/>
          <a:p>
            <a:endParaRPr lang="en-US" altLang="en-US" sz="2400"/>
          </a:p>
        </p:txBody>
      </p:sp>
      <p:sp>
        <p:nvSpPr>
          <p:cNvPr id="12292" name="Rectangle 5">
            <a:extLst>
              <a:ext uri="{FF2B5EF4-FFF2-40B4-BE49-F238E27FC236}">
                <a16:creationId xmlns:a16="http://schemas.microsoft.com/office/drawing/2014/main" id="{B215AC2D-E921-4CF2-BD7A-EAA28ADB28FB}"/>
              </a:ext>
            </a:extLst>
          </p:cNvPr>
          <p:cNvSpPr>
            <a:spLocks noGrp="1" noChangeArrowheads="1" noTextEdit="1"/>
          </p:cNvSpPr>
          <p:nvPr>
            <p:ph type="chart" sz="half" idx="2"/>
          </p:nvPr>
        </p:nvSpPr>
        <p:spPr>
          <a:xfrm>
            <a:off x="6172200" y="1219200"/>
            <a:ext cx="5410200" cy="4495800"/>
          </a:xfrm>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F4163F9-0E86-48B9-BE27-6471E05FB2D3}"/>
              </a:ext>
            </a:extLst>
          </p:cNvPr>
          <p:cNvSpPr>
            <a:spLocks noGrp="1" noChangeArrowheads="1"/>
          </p:cNvSpPr>
          <p:nvPr>
            <p:ph type="title" idx="4294967295"/>
          </p:nvPr>
        </p:nvSpPr>
        <p:spPr>
          <a:xfrm>
            <a:off x="2209800" y="455613"/>
            <a:ext cx="7772400" cy="534987"/>
          </a:xfrm>
        </p:spPr>
        <p:txBody>
          <a:bodyPr/>
          <a:lstStyle/>
          <a:p>
            <a:r>
              <a:rPr lang="en-US" altLang="en-US" sz="3600"/>
              <a:t>Blank</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CC"/>
      </a:dk2>
      <a:lt2>
        <a:srgbClr val="FFFF00"/>
      </a:lt2>
      <a:accent1>
        <a:srgbClr val="FF9900"/>
      </a:accent1>
      <a:accent2>
        <a:srgbClr val="00FFFF"/>
      </a:accent2>
      <a:accent3>
        <a:srgbClr val="AAAAE2"/>
      </a:accent3>
      <a:accent4>
        <a:srgbClr val="DADADA"/>
      </a:accent4>
      <a:accent5>
        <a:srgbClr val="FFCAAA"/>
      </a:accent5>
      <a:accent6>
        <a:srgbClr val="00E7E7"/>
      </a:accent6>
      <a:hlink>
        <a:srgbClr val="FF0000"/>
      </a:hlink>
      <a:folHlink>
        <a:srgbClr val="96969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Tx/>
          <a:buSzTx/>
          <a:buFontTx/>
          <a:buChar char="•"/>
          <a:tabLst/>
          <a:defRPr kumimoji="0" lang="en-US" sz="2800" b="1"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Tx/>
          <a:buSzTx/>
          <a:buFontTx/>
          <a:buChar char="•"/>
          <a:tabLst/>
          <a:defRPr kumimoji="0" lang="en-US" sz="2800" b="1" i="0" u="none" strike="noStrike" cap="none" normalizeH="0" baseline="-25000" smtClean="0">
            <a:ln>
              <a:noFill/>
            </a:ln>
            <a:solidFill>
              <a:schemeClr val="tx1"/>
            </a:solidFill>
            <a:effectLst/>
            <a:latin typeface="Arial" charset="0"/>
          </a:defRPr>
        </a:defPPr>
      </a:lstStyle>
    </a:lnDef>
    <a:txDef>
      <a:spPr>
        <a:noFill/>
      </a:spPr>
      <a:bodyPr wrap="square" rtlCol="0">
        <a:spAutoFit/>
      </a:bodyPr>
      <a:lstStyle>
        <a:defPPr>
          <a:buNone/>
          <a:defRPr sz="1600" baseline="0" dirty="0" err="1" smtClean="0">
            <a:solidFill>
              <a:schemeClr val="bg2"/>
            </a:solidFill>
          </a:defRPr>
        </a:defPPr>
      </a:lstStyle>
    </a:tx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644</TotalTime>
  <Words>457</Words>
  <Application>Microsoft Office PowerPoint</Application>
  <PresentationFormat>Widescreen</PresentationFormat>
  <Paragraphs>46</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PowerPoint Presentation</vt:lpstr>
      <vt:lpstr>PRESENTATION TITLE</vt:lpstr>
      <vt:lpstr>About the Presenter</vt:lpstr>
      <vt:lpstr>Bulleted List</vt:lpstr>
      <vt:lpstr>Full-Size Chart</vt:lpstr>
      <vt:lpstr>Bulleted List and  Small Chart</vt:lpstr>
      <vt:lpstr>Blank</vt:lpstr>
    </vt:vector>
  </TitlesOfParts>
  <Company>TMS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skendall</dc:creator>
  <cp:lastModifiedBy>Bob Demmler</cp:lastModifiedBy>
  <cp:revision>132</cp:revision>
  <dcterms:created xsi:type="dcterms:W3CDTF">2002-07-09T18:53:13Z</dcterms:created>
  <dcterms:modified xsi:type="dcterms:W3CDTF">2024-09-26T17:50:27Z</dcterms:modified>
</cp:coreProperties>
</file>