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2115-73F9-4381-B775-EC59F975F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8D33A-BF61-732F-BCCF-DC80A56C3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36941-043C-E263-2C56-5346E4C6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A231-0A9C-44CA-8F7C-9C0A1B43C95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7B68D-1251-7B40-22CD-57BE2083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ABD48-A079-D9A7-064E-603F341D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817-3AA1-40D3-B53C-FE446D3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0444-6F31-8AB7-4396-FF76BEBF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A36CF-BF5E-03F9-D22C-F72A5DF1C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D572-0B17-5F97-6466-95A37F17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A231-0A9C-44CA-8F7C-9C0A1B43C95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F9A7D-FA03-32EC-8BDA-EFE89C83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061EF-ECE8-7B3D-03F8-94DFB934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817-3AA1-40D3-B53C-FE446D3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6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31E7ED-C66F-9E04-AA4C-1FBA2D0BD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7EA11-0E17-95BE-CB56-8093FECE5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20ACF-E4F1-AF82-7268-DC3471E5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A231-0A9C-44CA-8F7C-9C0A1B43C95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05C0A-8A24-ECA7-1CE9-3A5B822C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01A40-81A6-4B3A-CBAD-F4EB059E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817-3AA1-40D3-B53C-FE446D3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0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6920-7A06-9BFF-53FD-EA7FA9FA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354D-F977-B7AD-6C58-583F984E4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3A745-1EEF-65F7-F867-43CF5C32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A231-0A9C-44CA-8F7C-9C0A1B43C95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96927-1D1E-26C6-76F7-13678CB3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4F7F1-0D3E-EE26-4EDF-5AAA3595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817-3AA1-40D3-B53C-FE446D3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504E-F14C-609D-9004-CFBB48CE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C5DD5-0A6C-6D0F-5F6F-FE2C7D80C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1D96E-B7C2-E2B0-0C71-97646979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A231-0A9C-44CA-8F7C-9C0A1B43C95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BD6E-B926-EC76-CAC7-8AD767B3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9EC22-6186-000B-B0D8-5ACA1F7A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817-3AA1-40D3-B53C-FE446D3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9DD2-E43B-9322-B67B-CB6341E7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CD286-F219-ECB0-B8E0-8E0CEB694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F0655-EB43-7118-A509-4C341B949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92AB3-0DF7-E947-1259-E06A2BE4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A231-0A9C-44CA-8F7C-9C0A1B43C95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D7A63-DCF6-DFAB-0AC9-10338963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65439-0F9B-B440-33EC-AB9464D7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817-3AA1-40D3-B53C-FE446D3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7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A356-DF54-E168-4066-9CC7225A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5A09F-4272-D6B6-8F69-FF0E5AA00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A6099-FC47-FEEA-8411-A763DEBA3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166A8-C6AA-A569-907A-BBA4610F8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B8039-2AC0-EC71-C5E5-B78D91AA0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878DF-7CB0-5027-7F0E-AE6F5BA8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A231-0A9C-44CA-8F7C-9C0A1B43C95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B773F-B55A-91BA-6670-8CC5E737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8DEBA-A2CB-7C06-808B-9C0292EC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817-3AA1-40D3-B53C-FE446D3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6020-36F9-FD21-332B-C14553D7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4BD37-C6A2-0E55-BAFF-0D5C2E65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A231-0A9C-44CA-8F7C-9C0A1B43C95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FCCEA-50C1-86CC-18B5-6A0933D7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C0549-C0CA-9B68-9766-68E57F5F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817-3AA1-40D3-B53C-FE446D3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8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02825-8D69-E9DE-9502-B371D7FD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A231-0A9C-44CA-8F7C-9C0A1B43C95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647BF-3C2E-5641-D898-EC7D7E4D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4286A-6673-C220-A7C0-CB457DA8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817-3AA1-40D3-B53C-FE446D3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2CFC-B7CF-CBF3-980C-B31BE4E4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EFE0C-F517-8588-E7EB-B26FDC90D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9477A-D082-9536-ADAD-746B056BF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EFDAA-B98F-37B6-A1BE-135B955D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A231-0A9C-44CA-8F7C-9C0A1B43C95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D2C38-A75C-9FDE-DE6D-E330501A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EF247-0BBF-9EB4-DC4F-990F71D1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817-3AA1-40D3-B53C-FE446D3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0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B04D-F09F-D4C1-47DD-FF549A5C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9E053-E98D-FB16-941B-7A8FE2584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8CF91-79B2-D4EE-67DB-BE087D090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34430-3CCA-2D9D-EC2D-C1366EA2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A231-0A9C-44CA-8F7C-9C0A1B43C95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6EEAA-61EC-DDCA-2EDE-C87B6959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AB1EB-5528-7E93-FEEA-4CB7AAF2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817-3AA1-40D3-B53C-FE446D3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9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9BAC4D-78CF-4866-7835-24B3CB9A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F775A-438A-7263-E1A4-2D556FEA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3AF56-55B2-CE4C-50D8-04267A1D4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67A231-0A9C-44CA-8F7C-9C0A1B43C95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8508A-08AA-194F-16E9-96A719C8B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82DA1-61D4-0F99-70A1-476447238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C9B817-3AA1-40D3-B53C-FE446D3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0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or a convention&#10;&#10;AI-generated content may be incorrect.">
            <a:extLst>
              <a:ext uri="{FF2B5EF4-FFF2-40B4-BE49-F238E27FC236}">
                <a16:creationId xmlns:a16="http://schemas.microsoft.com/office/drawing/2014/main" id="{DF62783D-7E06-F5AA-4A8C-0334EC19F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4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Enright</dc:creator>
  <cp:lastModifiedBy>Megan Enright</cp:lastModifiedBy>
  <cp:revision>1</cp:revision>
  <dcterms:created xsi:type="dcterms:W3CDTF">2025-03-12T18:40:06Z</dcterms:created>
  <dcterms:modified xsi:type="dcterms:W3CDTF">2025-03-12T18:40:45Z</dcterms:modified>
</cp:coreProperties>
</file>