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58" r:id="rId6"/>
    <p:sldId id="271" r:id="rId7"/>
    <p:sldId id="259" r:id="rId8"/>
    <p:sldId id="272" r:id="rId9"/>
    <p:sldId id="260" r:id="rId10"/>
    <p:sldId id="262" r:id="rId11"/>
    <p:sldId id="273" r:id="rId12"/>
    <p:sldId id="263" r:id="rId13"/>
    <p:sldId id="264" r:id="rId14"/>
    <p:sldId id="265" r:id="rId15"/>
    <p:sldId id="266" r:id="rId16"/>
    <p:sldId id="274" r:id="rId17"/>
    <p:sldId id="267" r:id="rId18"/>
    <p:sldId id="275" r:id="rId19"/>
    <p:sldId id="268"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4717D-8446-448C-8731-CD82056E6548}" v="69" dt="2023-11-09T16:01:57.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3" autoAdjust="0"/>
    <p:restoredTop sz="94660"/>
  </p:normalViewPr>
  <p:slideViewPr>
    <p:cSldViewPr snapToGrid="0">
      <p:cViewPr varScale="1">
        <p:scale>
          <a:sx n="58" d="100"/>
          <a:sy n="58" d="100"/>
        </p:scale>
        <p:origin x="108"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asel" userId="9d88a720-070e-45fe-be79-5e2e9da505b8" providerId="ADAL" clId="{5424717D-8446-448C-8731-CD82056E6548}"/>
    <pc:docChg chg="undo redo custSel addSld delSld modSld sldOrd modMainMaster">
      <pc:chgData name="David Rasel" userId="9d88a720-070e-45fe-be79-5e2e9da505b8" providerId="ADAL" clId="{5424717D-8446-448C-8731-CD82056E6548}" dt="2023-11-09T16:01:57.717" v="2216" actId="255"/>
      <pc:docMkLst>
        <pc:docMk/>
      </pc:docMkLst>
      <pc:sldChg chg="addSp delSp modSp mod">
        <pc:chgData name="David Rasel" userId="9d88a720-070e-45fe-be79-5e2e9da505b8" providerId="ADAL" clId="{5424717D-8446-448C-8731-CD82056E6548}" dt="2023-11-09T14:12:43.744" v="1299" actId="1036"/>
        <pc:sldMkLst>
          <pc:docMk/>
          <pc:sldMk cId="3742146893" sldId="257"/>
        </pc:sldMkLst>
        <pc:spChg chg="del">
          <ac:chgData name="David Rasel" userId="9d88a720-070e-45fe-be79-5e2e9da505b8" providerId="ADAL" clId="{5424717D-8446-448C-8731-CD82056E6548}" dt="2023-10-30T18:47:59.418" v="2" actId="931"/>
          <ac:spMkLst>
            <pc:docMk/>
            <pc:sldMk cId="3742146893" sldId="257"/>
            <ac:spMk id="2" creationId="{70FA4A25-35A3-361D-26AF-18ED77A3FC84}"/>
          </ac:spMkLst>
        </pc:spChg>
        <pc:spChg chg="mod">
          <ac:chgData name="David Rasel" userId="9d88a720-070e-45fe-be79-5e2e9da505b8" providerId="ADAL" clId="{5424717D-8446-448C-8731-CD82056E6548}" dt="2023-10-30T18:49:52.135" v="8"/>
          <ac:spMkLst>
            <pc:docMk/>
            <pc:sldMk cId="3742146893" sldId="257"/>
            <ac:spMk id="3" creationId="{C8DAC4B3-B741-9DD6-CBE9-6C80D95D7BBC}"/>
          </ac:spMkLst>
        </pc:spChg>
        <pc:spChg chg="add del">
          <ac:chgData name="David Rasel" userId="9d88a720-070e-45fe-be79-5e2e9da505b8" providerId="ADAL" clId="{5424717D-8446-448C-8731-CD82056E6548}" dt="2023-10-30T18:23:43.741" v="1" actId="478"/>
          <ac:spMkLst>
            <pc:docMk/>
            <pc:sldMk cId="3742146893" sldId="257"/>
            <ac:spMk id="4" creationId="{3A982EB9-2FE0-5724-E05E-28B7D55F74AB}"/>
          </ac:spMkLst>
        </pc:spChg>
        <pc:spChg chg="add mod">
          <ac:chgData name="David Rasel" userId="9d88a720-070e-45fe-be79-5e2e9da505b8" providerId="ADAL" clId="{5424717D-8446-448C-8731-CD82056E6548}" dt="2023-11-09T14:12:43.744" v="1299" actId="1036"/>
          <ac:spMkLst>
            <pc:docMk/>
            <pc:sldMk cId="3742146893" sldId="257"/>
            <ac:spMk id="8" creationId="{1FB5ABF1-455D-AC57-86F8-607A68F0D513}"/>
          </ac:spMkLst>
        </pc:spChg>
        <pc:spChg chg="add del">
          <ac:chgData name="David Rasel" userId="9d88a720-070e-45fe-be79-5e2e9da505b8" providerId="ADAL" clId="{5424717D-8446-448C-8731-CD82056E6548}" dt="2023-10-30T18:49:38.963" v="7" actId="478"/>
          <ac:spMkLst>
            <pc:docMk/>
            <pc:sldMk cId="3742146893" sldId="257"/>
            <ac:spMk id="9" creationId="{E8842460-CFC6-0FCA-46C5-739EAE7071DA}"/>
          </ac:spMkLst>
        </pc:spChg>
        <pc:picChg chg="add mod">
          <ac:chgData name="David Rasel" userId="9d88a720-070e-45fe-be79-5e2e9da505b8" providerId="ADAL" clId="{5424717D-8446-448C-8731-CD82056E6548}" dt="2023-10-31T18:58:01.173" v="196" actId="14826"/>
          <ac:picMkLst>
            <pc:docMk/>
            <pc:sldMk cId="3742146893" sldId="257"/>
            <ac:picMk id="4" creationId="{9227D3A4-BFAC-DA4E-079B-F86C43CB388C}"/>
          </ac:picMkLst>
        </pc:picChg>
        <pc:picChg chg="add del mod">
          <ac:chgData name="David Rasel" userId="9d88a720-070e-45fe-be79-5e2e9da505b8" providerId="ADAL" clId="{5424717D-8446-448C-8731-CD82056E6548}" dt="2023-10-30T18:48:55.438" v="5" actId="478"/>
          <ac:picMkLst>
            <pc:docMk/>
            <pc:sldMk cId="3742146893" sldId="257"/>
            <ac:picMk id="6" creationId="{D082A7E6-016F-1A5B-4103-190012C0E4C3}"/>
          </ac:picMkLst>
        </pc:picChg>
      </pc:sldChg>
      <pc:sldChg chg="addSp delSp modSp new mod">
        <pc:chgData name="David Rasel" userId="9d88a720-070e-45fe-be79-5e2e9da505b8" providerId="ADAL" clId="{5424717D-8446-448C-8731-CD82056E6548}" dt="2023-11-09T14:11:45.879" v="1181" actId="1035"/>
        <pc:sldMkLst>
          <pc:docMk/>
          <pc:sldMk cId="3693679197" sldId="258"/>
        </pc:sldMkLst>
        <pc:spChg chg="del">
          <ac:chgData name="David Rasel" userId="9d88a720-070e-45fe-be79-5e2e9da505b8" providerId="ADAL" clId="{5424717D-8446-448C-8731-CD82056E6548}" dt="2023-10-30T21:40:22.005" v="50" actId="931"/>
          <ac:spMkLst>
            <pc:docMk/>
            <pc:sldMk cId="3693679197" sldId="258"/>
            <ac:spMk id="2" creationId="{0258CA99-76E2-5C72-53D4-DC8C5A982814}"/>
          </ac:spMkLst>
        </pc:spChg>
        <pc:spChg chg="add mod">
          <ac:chgData name="David Rasel" userId="9d88a720-070e-45fe-be79-5e2e9da505b8" providerId="ADAL" clId="{5424717D-8446-448C-8731-CD82056E6548}" dt="2023-11-09T14:11:45.879" v="1181" actId="1035"/>
          <ac:spMkLst>
            <pc:docMk/>
            <pc:sldMk cId="3693679197" sldId="258"/>
            <ac:spMk id="2" creationId="{8B1DB8DF-40D3-8B52-D548-7CEB61273B6B}"/>
          </ac:spMkLst>
        </pc:spChg>
        <pc:spChg chg="mod">
          <ac:chgData name="David Rasel" userId="9d88a720-070e-45fe-be79-5e2e9da505b8" providerId="ADAL" clId="{5424717D-8446-448C-8731-CD82056E6548}" dt="2023-11-02T17:40:33.471" v="344"/>
          <ac:spMkLst>
            <pc:docMk/>
            <pc:sldMk cId="3693679197" sldId="258"/>
            <ac:spMk id="3" creationId="{D5BC6D6A-493E-E77D-7238-6A22F77283EA}"/>
          </ac:spMkLst>
        </pc:spChg>
        <pc:picChg chg="add mod">
          <ac:chgData name="David Rasel" userId="9d88a720-070e-45fe-be79-5e2e9da505b8" providerId="ADAL" clId="{5424717D-8446-448C-8731-CD82056E6548}" dt="2023-10-31T18:58:10.441" v="197" actId="14826"/>
          <ac:picMkLst>
            <pc:docMk/>
            <pc:sldMk cId="3693679197" sldId="258"/>
            <ac:picMk id="5" creationId="{9BDD62CD-9997-8329-6CD3-009DA4B41C5C}"/>
          </ac:picMkLst>
        </pc:picChg>
      </pc:sldChg>
      <pc:sldChg chg="addSp delSp modSp new mod">
        <pc:chgData name="David Rasel" userId="9d88a720-070e-45fe-be79-5e2e9da505b8" providerId="ADAL" clId="{5424717D-8446-448C-8731-CD82056E6548}" dt="2023-11-02T17:42:49.538" v="412"/>
        <pc:sldMkLst>
          <pc:docMk/>
          <pc:sldMk cId="228126784" sldId="259"/>
        </pc:sldMkLst>
        <pc:spChg chg="del">
          <ac:chgData name="David Rasel" userId="9d88a720-070e-45fe-be79-5e2e9da505b8" providerId="ADAL" clId="{5424717D-8446-448C-8731-CD82056E6548}" dt="2023-10-30T21:40:56.441" v="54" actId="931"/>
          <ac:spMkLst>
            <pc:docMk/>
            <pc:sldMk cId="228126784" sldId="259"/>
            <ac:spMk id="2" creationId="{02F285D2-7EC6-C520-8641-B9C5A8A25388}"/>
          </ac:spMkLst>
        </pc:spChg>
        <pc:spChg chg="mod">
          <ac:chgData name="David Rasel" userId="9d88a720-070e-45fe-be79-5e2e9da505b8" providerId="ADAL" clId="{5424717D-8446-448C-8731-CD82056E6548}" dt="2023-11-02T17:42:49.538" v="412"/>
          <ac:spMkLst>
            <pc:docMk/>
            <pc:sldMk cId="228126784" sldId="259"/>
            <ac:spMk id="3" creationId="{1F23C5F1-D989-2BD5-5136-A34761CAF42C}"/>
          </ac:spMkLst>
        </pc:spChg>
        <pc:picChg chg="add mod">
          <ac:chgData name="David Rasel" userId="9d88a720-070e-45fe-be79-5e2e9da505b8" providerId="ADAL" clId="{5424717D-8446-448C-8731-CD82056E6548}" dt="2023-10-31T18:58:18.264" v="198" actId="14826"/>
          <ac:picMkLst>
            <pc:docMk/>
            <pc:sldMk cId="228126784" sldId="259"/>
            <ac:picMk id="5" creationId="{E0F2B327-CDC1-30A1-5D3C-499AEADAB65E}"/>
          </ac:picMkLst>
        </pc:picChg>
      </pc:sldChg>
      <pc:sldChg chg="addSp delSp modSp new mod">
        <pc:chgData name="David Rasel" userId="9d88a720-070e-45fe-be79-5e2e9da505b8" providerId="ADAL" clId="{5424717D-8446-448C-8731-CD82056E6548}" dt="2023-11-09T14:55:42.149" v="1642" actId="14826"/>
        <pc:sldMkLst>
          <pc:docMk/>
          <pc:sldMk cId="2699343316" sldId="260"/>
        </pc:sldMkLst>
        <pc:spChg chg="del">
          <ac:chgData name="David Rasel" userId="9d88a720-070e-45fe-be79-5e2e9da505b8" providerId="ADAL" clId="{5424717D-8446-448C-8731-CD82056E6548}" dt="2023-10-30T21:42:14.708" v="85" actId="931"/>
          <ac:spMkLst>
            <pc:docMk/>
            <pc:sldMk cId="2699343316" sldId="260"/>
            <ac:spMk id="2" creationId="{51C53DCB-2566-3882-5E78-C24A05B35C50}"/>
          </ac:spMkLst>
        </pc:spChg>
        <pc:spChg chg="add mod">
          <ac:chgData name="David Rasel" userId="9d88a720-070e-45fe-be79-5e2e9da505b8" providerId="ADAL" clId="{5424717D-8446-448C-8731-CD82056E6548}" dt="2023-11-02T17:50:29.935" v="527" actId="113"/>
          <ac:spMkLst>
            <pc:docMk/>
            <pc:sldMk cId="2699343316" sldId="260"/>
            <ac:spMk id="2" creationId="{99AC289F-CBDE-7E32-799A-52E9592B28D2}"/>
          </ac:spMkLst>
        </pc:spChg>
        <pc:spChg chg="mod">
          <ac:chgData name="David Rasel" userId="9d88a720-070e-45fe-be79-5e2e9da505b8" providerId="ADAL" clId="{5424717D-8446-448C-8731-CD82056E6548}" dt="2023-11-02T17:49:18.642" v="511"/>
          <ac:spMkLst>
            <pc:docMk/>
            <pc:sldMk cId="2699343316" sldId="260"/>
            <ac:spMk id="3" creationId="{39601B4A-7234-372B-A758-A992BBF1D01D}"/>
          </ac:spMkLst>
        </pc:spChg>
        <pc:spChg chg="add del mod">
          <ac:chgData name="David Rasel" userId="9d88a720-070e-45fe-be79-5e2e9da505b8" providerId="ADAL" clId="{5424717D-8446-448C-8731-CD82056E6548}" dt="2023-10-30T21:42:23.148" v="87" actId="478"/>
          <ac:spMkLst>
            <pc:docMk/>
            <pc:sldMk cId="2699343316" sldId="260"/>
            <ac:spMk id="7" creationId="{9BE83068-FDF7-48B3-4598-EED2A3779396}"/>
          </ac:spMkLst>
        </pc:spChg>
        <pc:picChg chg="add del mod">
          <ac:chgData name="David Rasel" userId="9d88a720-070e-45fe-be79-5e2e9da505b8" providerId="ADAL" clId="{5424717D-8446-448C-8731-CD82056E6548}" dt="2023-10-30T21:42:20.361" v="86" actId="478"/>
          <ac:picMkLst>
            <pc:docMk/>
            <pc:sldMk cId="2699343316" sldId="260"/>
            <ac:picMk id="5" creationId="{1A3F2196-7D55-42BA-5B0D-147493F4397C}"/>
          </ac:picMkLst>
        </pc:picChg>
        <pc:picChg chg="add mod">
          <ac:chgData name="David Rasel" userId="9d88a720-070e-45fe-be79-5e2e9da505b8" providerId="ADAL" clId="{5424717D-8446-448C-8731-CD82056E6548}" dt="2023-11-09T14:55:42.149" v="1642" actId="14826"/>
          <ac:picMkLst>
            <pc:docMk/>
            <pc:sldMk cId="2699343316" sldId="260"/>
            <ac:picMk id="9" creationId="{77234286-DE5E-08D8-5E34-832400FEF983}"/>
          </ac:picMkLst>
        </pc:picChg>
      </pc:sldChg>
      <pc:sldChg chg="addSp delSp modSp new del mod">
        <pc:chgData name="David Rasel" userId="9d88a720-070e-45fe-be79-5e2e9da505b8" providerId="ADAL" clId="{5424717D-8446-448C-8731-CD82056E6548}" dt="2023-11-02T18:16:00.549" v="529" actId="2696"/>
        <pc:sldMkLst>
          <pc:docMk/>
          <pc:sldMk cId="4239784481" sldId="261"/>
        </pc:sldMkLst>
        <pc:spChg chg="add del">
          <ac:chgData name="David Rasel" userId="9d88a720-070e-45fe-be79-5e2e9da505b8" providerId="ADAL" clId="{5424717D-8446-448C-8731-CD82056E6548}" dt="2023-10-30T21:43:19.648" v="113" actId="931"/>
          <ac:spMkLst>
            <pc:docMk/>
            <pc:sldMk cId="4239784481" sldId="261"/>
            <ac:spMk id="2" creationId="{8BE4312F-81A8-AFED-762A-DE33858281CE}"/>
          </ac:spMkLst>
        </pc:spChg>
        <pc:picChg chg="add del mod">
          <ac:chgData name="David Rasel" userId="9d88a720-070e-45fe-be79-5e2e9da505b8" providerId="ADAL" clId="{5424717D-8446-448C-8731-CD82056E6548}" dt="2023-10-30T21:43:00.084" v="112" actId="931"/>
          <ac:picMkLst>
            <pc:docMk/>
            <pc:sldMk cId="4239784481" sldId="261"/>
            <ac:picMk id="5" creationId="{463AC835-9AB9-D32F-E032-3EB2C277715D}"/>
          </ac:picMkLst>
        </pc:picChg>
        <pc:picChg chg="add mod">
          <ac:chgData name="David Rasel" userId="9d88a720-070e-45fe-be79-5e2e9da505b8" providerId="ADAL" clId="{5424717D-8446-448C-8731-CD82056E6548}" dt="2023-10-31T18:58:35.674" v="200" actId="14826"/>
          <ac:picMkLst>
            <pc:docMk/>
            <pc:sldMk cId="4239784481" sldId="261"/>
            <ac:picMk id="7" creationId="{0AB9B262-2CFA-B75D-A6FC-3961811B0640}"/>
          </ac:picMkLst>
        </pc:picChg>
      </pc:sldChg>
      <pc:sldChg chg="addSp delSp modSp new mod">
        <pc:chgData name="David Rasel" userId="9d88a720-070e-45fe-be79-5e2e9da505b8" providerId="ADAL" clId="{5424717D-8446-448C-8731-CD82056E6548}" dt="2023-11-09T14:10:07.078" v="1068" actId="1035"/>
        <pc:sldMkLst>
          <pc:docMk/>
          <pc:sldMk cId="1508994918" sldId="262"/>
        </pc:sldMkLst>
        <pc:spChg chg="add mod">
          <ac:chgData name="David Rasel" userId="9d88a720-070e-45fe-be79-5e2e9da505b8" providerId="ADAL" clId="{5424717D-8446-448C-8731-CD82056E6548}" dt="2023-11-09T14:10:01.200" v="1051" actId="1035"/>
          <ac:spMkLst>
            <pc:docMk/>
            <pc:sldMk cId="1508994918" sldId="262"/>
            <ac:spMk id="2" creationId="{BA4C055D-D507-8422-E659-9960F7933A08}"/>
          </ac:spMkLst>
        </pc:spChg>
        <pc:spChg chg="del">
          <ac:chgData name="David Rasel" userId="9d88a720-070e-45fe-be79-5e2e9da505b8" providerId="ADAL" clId="{5424717D-8446-448C-8731-CD82056E6548}" dt="2023-10-30T21:44:13.214" v="119" actId="931"/>
          <ac:spMkLst>
            <pc:docMk/>
            <pc:sldMk cId="1508994918" sldId="262"/>
            <ac:spMk id="2" creationId="{DDC5DFD1-47FC-2931-AD8F-6316DF2233C0}"/>
          </ac:spMkLst>
        </pc:spChg>
        <pc:spChg chg="mod">
          <ac:chgData name="David Rasel" userId="9d88a720-070e-45fe-be79-5e2e9da505b8" providerId="ADAL" clId="{5424717D-8446-448C-8731-CD82056E6548}" dt="2023-11-02T18:16:27.628" v="533" actId="20577"/>
          <ac:spMkLst>
            <pc:docMk/>
            <pc:sldMk cId="1508994918" sldId="262"/>
            <ac:spMk id="3" creationId="{DAB98303-AD47-1337-4B25-7ECB28063AC0}"/>
          </ac:spMkLst>
        </pc:spChg>
        <pc:spChg chg="add mod">
          <ac:chgData name="David Rasel" userId="9d88a720-070e-45fe-be79-5e2e9da505b8" providerId="ADAL" clId="{5424717D-8446-448C-8731-CD82056E6548}" dt="2023-11-09T14:09:52.644" v="1041" actId="1036"/>
          <ac:spMkLst>
            <pc:docMk/>
            <pc:sldMk cId="1508994918" sldId="262"/>
            <ac:spMk id="4" creationId="{13C1D3DA-7294-859F-F4E2-30E092C982DA}"/>
          </ac:spMkLst>
        </pc:spChg>
        <pc:spChg chg="add del mod">
          <ac:chgData name="David Rasel" userId="9d88a720-070e-45fe-be79-5e2e9da505b8" providerId="ADAL" clId="{5424717D-8446-448C-8731-CD82056E6548}" dt="2023-10-30T21:44:15.774" v="122"/>
          <ac:spMkLst>
            <pc:docMk/>
            <pc:sldMk cId="1508994918" sldId="262"/>
            <ac:spMk id="4" creationId="{85F0C1B8-3B1F-83B1-306B-86166B4A5AF0}"/>
          </ac:spMkLst>
        </pc:spChg>
        <pc:spChg chg="add del mod">
          <ac:chgData name="David Rasel" userId="9d88a720-070e-45fe-be79-5e2e9da505b8" providerId="ADAL" clId="{5424717D-8446-448C-8731-CD82056E6548}" dt="2023-11-02T18:20:12.483" v="689" actId="478"/>
          <ac:spMkLst>
            <pc:docMk/>
            <pc:sldMk cId="1508994918" sldId="262"/>
            <ac:spMk id="5" creationId="{5A9DD860-D8C6-7CFD-13CE-44070A99F782}"/>
          </ac:spMkLst>
        </pc:spChg>
        <pc:spChg chg="add del mod">
          <ac:chgData name="David Rasel" userId="9d88a720-070e-45fe-be79-5e2e9da505b8" providerId="ADAL" clId="{5424717D-8446-448C-8731-CD82056E6548}" dt="2023-10-30T21:44:21.028" v="123" actId="478"/>
          <ac:spMkLst>
            <pc:docMk/>
            <pc:sldMk cId="1508994918" sldId="262"/>
            <ac:spMk id="8" creationId="{B0E25CFB-7CE2-1EE8-53F6-A608DD850CBC}"/>
          </ac:spMkLst>
        </pc:spChg>
        <pc:picChg chg="add del mod">
          <ac:chgData name="David Rasel" userId="9d88a720-070e-45fe-be79-5e2e9da505b8" providerId="ADAL" clId="{5424717D-8446-448C-8731-CD82056E6548}" dt="2023-10-30T21:44:15.772" v="120" actId="478"/>
          <ac:picMkLst>
            <pc:docMk/>
            <pc:sldMk cId="1508994918" sldId="262"/>
            <ac:picMk id="6" creationId="{E5E459FB-AD22-7131-89ED-1EE233E0C10C}"/>
          </ac:picMkLst>
        </pc:picChg>
        <pc:picChg chg="add mod">
          <ac:chgData name="David Rasel" userId="9d88a720-070e-45fe-be79-5e2e9da505b8" providerId="ADAL" clId="{5424717D-8446-448C-8731-CD82056E6548}" dt="2023-11-09T14:10:07.078" v="1068" actId="1035"/>
          <ac:picMkLst>
            <pc:docMk/>
            <pc:sldMk cId="1508994918" sldId="262"/>
            <ac:picMk id="10" creationId="{CB2188E7-55B9-1EC5-9FE1-1772FE7434EE}"/>
          </ac:picMkLst>
        </pc:picChg>
      </pc:sldChg>
      <pc:sldChg chg="addSp delSp modSp new mod">
        <pc:chgData name="David Rasel" userId="9d88a720-070e-45fe-be79-5e2e9da505b8" providerId="ADAL" clId="{5424717D-8446-448C-8731-CD82056E6548}" dt="2023-11-09T14:05:57.244" v="835" actId="20577"/>
        <pc:sldMkLst>
          <pc:docMk/>
          <pc:sldMk cId="324922758" sldId="263"/>
        </pc:sldMkLst>
        <pc:spChg chg="del">
          <ac:chgData name="David Rasel" userId="9d88a720-070e-45fe-be79-5e2e9da505b8" providerId="ADAL" clId="{5424717D-8446-448C-8731-CD82056E6548}" dt="2023-10-30T21:45:06.792" v="145" actId="931"/>
          <ac:spMkLst>
            <pc:docMk/>
            <pc:sldMk cId="324922758" sldId="263"/>
            <ac:spMk id="2" creationId="{386C807E-3E5B-F380-207A-C3389B0615E6}"/>
          </ac:spMkLst>
        </pc:spChg>
        <pc:spChg chg="mod">
          <ac:chgData name="David Rasel" userId="9d88a720-070e-45fe-be79-5e2e9da505b8" providerId="ADAL" clId="{5424717D-8446-448C-8731-CD82056E6548}" dt="2023-11-09T14:05:57.244" v="835" actId="20577"/>
          <ac:spMkLst>
            <pc:docMk/>
            <pc:sldMk cId="324922758" sldId="263"/>
            <ac:spMk id="3" creationId="{F12A1347-D38E-511B-C3B7-ADC5B59A009E}"/>
          </ac:spMkLst>
        </pc:spChg>
        <pc:picChg chg="add mod">
          <ac:chgData name="David Rasel" userId="9d88a720-070e-45fe-be79-5e2e9da505b8" providerId="ADAL" clId="{5424717D-8446-448C-8731-CD82056E6548}" dt="2023-10-31T18:58:53.422" v="202" actId="14826"/>
          <ac:picMkLst>
            <pc:docMk/>
            <pc:sldMk cId="324922758" sldId="263"/>
            <ac:picMk id="5" creationId="{08A86A51-3C60-75B3-AAFB-95A6D3E7A7A4}"/>
          </ac:picMkLst>
        </pc:picChg>
      </pc:sldChg>
      <pc:sldChg chg="addSp delSp modSp new mod">
        <pc:chgData name="David Rasel" userId="9d88a720-070e-45fe-be79-5e2e9da505b8" providerId="ADAL" clId="{5424717D-8446-448C-8731-CD82056E6548}" dt="2023-11-09T14:09:21.343" v="1001" actId="1035"/>
        <pc:sldMkLst>
          <pc:docMk/>
          <pc:sldMk cId="3837243195" sldId="264"/>
        </pc:sldMkLst>
        <pc:spChg chg="add mod">
          <ac:chgData name="David Rasel" userId="9d88a720-070e-45fe-be79-5e2e9da505b8" providerId="ADAL" clId="{5424717D-8446-448C-8731-CD82056E6548}" dt="2023-11-09T14:07:52.672" v="846" actId="20577"/>
          <ac:spMkLst>
            <pc:docMk/>
            <pc:sldMk cId="3837243195" sldId="264"/>
            <ac:spMk id="2" creationId="{7DF046A2-A3CA-5BB3-AEF0-8D89B4650B43}"/>
          </ac:spMkLst>
        </pc:spChg>
        <pc:spChg chg="del">
          <ac:chgData name="David Rasel" userId="9d88a720-070e-45fe-be79-5e2e9da505b8" providerId="ADAL" clId="{5424717D-8446-448C-8731-CD82056E6548}" dt="2023-10-30T21:45:42.959" v="176" actId="931"/>
          <ac:spMkLst>
            <pc:docMk/>
            <pc:sldMk cId="3837243195" sldId="264"/>
            <ac:spMk id="2" creationId="{BA2D2F0D-8E4A-6C67-A59A-B00BD17FD89A}"/>
          </ac:spMkLst>
        </pc:spChg>
        <pc:spChg chg="mod">
          <ac:chgData name="David Rasel" userId="9d88a720-070e-45fe-be79-5e2e9da505b8" providerId="ADAL" clId="{5424717D-8446-448C-8731-CD82056E6548}" dt="2023-11-09T14:07:15.154" v="843"/>
          <ac:spMkLst>
            <pc:docMk/>
            <pc:sldMk cId="3837243195" sldId="264"/>
            <ac:spMk id="3" creationId="{177D5844-4540-79A9-B5AA-059870179AA7}"/>
          </ac:spMkLst>
        </pc:spChg>
        <pc:spChg chg="add mod">
          <ac:chgData name="David Rasel" userId="9d88a720-070e-45fe-be79-5e2e9da505b8" providerId="ADAL" clId="{5424717D-8446-448C-8731-CD82056E6548}" dt="2023-11-09T14:09:21.343" v="1001" actId="1035"/>
          <ac:spMkLst>
            <pc:docMk/>
            <pc:sldMk cId="3837243195" sldId="264"/>
            <ac:spMk id="4" creationId="{A140019F-145B-46CA-99C3-4A1BA710CB22}"/>
          </ac:spMkLst>
        </pc:spChg>
        <pc:picChg chg="add mod">
          <ac:chgData name="David Rasel" userId="9d88a720-070e-45fe-be79-5e2e9da505b8" providerId="ADAL" clId="{5424717D-8446-448C-8731-CD82056E6548}" dt="2023-10-31T18:59:02.162" v="203" actId="14826"/>
          <ac:picMkLst>
            <pc:docMk/>
            <pc:sldMk cId="3837243195" sldId="264"/>
            <ac:picMk id="5" creationId="{E9598E89-1663-1D1F-640F-6694E7C882BA}"/>
          </ac:picMkLst>
        </pc:picChg>
      </pc:sldChg>
      <pc:sldChg chg="addSp delSp modSp new mod">
        <pc:chgData name="David Rasel" userId="9d88a720-070e-45fe-be79-5e2e9da505b8" providerId="ADAL" clId="{5424717D-8446-448C-8731-CD82056E6548}" dt="2023-11-09T14:14:25.477" v="1363"/>
        <pc:sldMkLst>
          <pc:docMk/>
          <pc:sldMk cId="2923223881" sldId="265"/>
        </pc:sldMkLst>
        <pc:spChg chg="del">
          <ac:chgData name="David Rasel" userId="9d88a720-070e-45fe-be79-5e2e9da505b8" providerId="ADAL" clId="{5424717D-8446-448C-8731-CD82056E6548}" dt="2023-10-30T21:46:16.624" v="180" actId="931"/>
          <ac:spMkLst>
            <pc:docMk/>
            <pc:sldMk cId="2923223881" sldId="265"/>
            <ac:spMk id="2" creationId="{CD572185-3009-BA27-3075-FD675F8E7AEF}"/>
          </ac:spMkLst>
        </pc:spChg>
        <pc:spChg chg="add mod">
          <ac:chgData name="David Rasel" userId="9d88a720-070e-45fe-be79-5e2e9da505b8" providerId="ADAL" clId="{5424717D-8446-448C-8731-CD82056E6548}" dt="2023-11-09T14:13:44.340" v="1358"/>
          <ac:spMkLst>
            <pc:docMk/>
            <pc:sldMk cId="2923223881" sldId="265"/>
            <ac:spMk id="2" creationId="{D0A446B2-8B91-2BE9-92A4-001E8B7F521F}"/>
          </ac:spMkLst>
        </pc:spChg>
        <pc:spChg chg="add mod">
          <ac:chgData name="David Rasel" userId="9d88a720-070e-45fe-be79-5e2e9da505b8" providerId="ADAL" clId="{5424717D-8446-448C-8731-CD82056E6548}" dt="2023-11-09T14:14:25.477" v="1363"/>
          <ac:spMkLst>
            <pc:docMk/>
            <pc:sldMk cId="2923223881" sldId="265"/>
            <ac:spMk id="4" creationId="{D8B02365-C4AA-5549-F2AF-4B4F1E4DAD03}"/>
          </ac:spMkLst>
        </pc:spChg>
        <pc:picChg chg="add mod">
          <ac:chgData name="David Rasel" userId="9d88a720-070e-45fe-be79-5e2e9da505b8" providerId="ADAL" clId="{5424717D-8446-448C-8731-CD82056E6548}" dt="2023-10-31T18:59:10.771" v="204" actId="14826"/>
          <ac:picMkLst>
            <pc:docMk/>
            <pc:sldMk cId="2923223881" sldId="265"/>
            <ac:picMk id="5" creationId="{12844BAB-2F94-A728-5B69-A0FA5BD64CA0}"/>
          </ac:picMkLst>
        </pc:picChg>
      </pc:sldChg>
      <pc:sldChg chg="addSp delSp modSp new mod">
        <pc:chgData name="David Rasel" userId="9d88a720-070e-45fe-be79-5e2e9da505b8" providerId="ADAL" clId="{5424717D-8446-448C-8731-CD82056E6548}" dt="2023-11-09T14:15:51.637" v="1417" actId="1035"/>
        <pc:sldMkLst>
          <pc:docMk/>
          <pc:sldMk cId="2932712260" sldId="266"/>
        </pc:sldMkLst>
        <pc:spChg chg="del">
          <ac:chgData name="David Rasel" userId="9d88a720-070e-45fe-be79-5e2e9da505b8" providerId="ADAL" clId="{5424717D-8446-448C-8731-CD82056E6548}" dt="2023-10-30T21:46:36.808" v="184" actId="931"/>
          <ac:spMkLst>
            <pc:docMk/>
            <pc:sldMk cId="2932712260" sldId="266"/>
            <ac:spMk id="2" creationId="{B9C21F78-02E5-2693-8BD5-BB79FAD836B9}"/>
          </ac:spMkLst>
        </pc:spChg>
        <pc:spChg chg="add mod">
          <ac:chgData name="David Rasel" userId="9d88a720-070e-45fe-be79-5e2e9da505b8" providerId="ADAL" clId="{5424717D-8446-448C-8731-CD82056E6548}" dt="2023-11-09T14:15:51.637" v="1417" actId="1035"/>
          <ac:spMkLst>
            <pc:docMk/>
            <pc:sldMk cId="2932712260" sldId="266"/>
            <ac:spMk id="2" creationId="{F90BD79F-D272-0B63-7193-8786C1935F8D}"/>
          </ac:spMkLst>
        </pc:spChg>
        <pc:spChg chg="mod">
          <ac:chgData name="David Rasel" userId="9d88a720-070e-45fe-be79-5e2e9da505b8" providerId="ADAL" clId="{5424717D-8446-448C-8731-CD82056E6548}" dt="2023-11-09T14:14:48.661" v="1366"/>
          <ac:spMkLst>
            <pc:docMk/>
            <pc:sldMk cId="2932712260" sldId="266"/>
            <ac:spMk id="3" creationId="{A203ED29-2F64-92FC-81AB-B475AEFE4814}"/>
          </ac:spMkLst>
        </pc:spChg>
        <pc:picChg chg="add mod">
          <ac:chgData name="David Rasel" userId="9d88a720-070e-45fe-be79-5e2e9da505b8" providerId="ADAL" clId="{5424717D-8446-448C-8731-CD82056E6548}" dt="2023-10-31T18:59:18.077" v="205" actId="14826"/>
          <ac:picMkLst>
            <pc:docMk/>
            <pc:sldMk cId="2932712260" sldId="266"/>
            <ac:picMk id="5" creationId="{FF8DEFAA-6E0D-9F5D-95A5-4D9961F6FE83}"/>
          </ac:picMkLst>
        </pc:picChg>
      </pc:sldChg>
      <pc:sldChg chg="addSp delSp modSp new mod">
        <pc:chgData name="David Rasel" userId="9d88a720-070e-45fe-be79-5e2e9da505b8" providerId="ADAL" clId="{5424717D-8446-448C-8731-CD82056E6548}" dt="2023-11-09T14:36:41.018" v="1637" actId="1036"/>
        <pc:sldMkLst>
          <pc:docMk/>
          <pc:sldMk cId="1341746680" sldId="267"/>
        </pc:sldMkLst>
        <pc:spChg chg="add mod">
          <ac:chgData name="David Rasel" userId="9d88a720-070e-45fe-be79-5e2e9da505b8" providerId="ADAL" clId="{5424717D-8446-448C-8731-CD82056E6548}" dt="2023-11-09T14:36:28.613" v="1626" actId="1037"/>
          <ac:spMkLst>
            <pc:docMk/>
            <pc:sldMk cId="1341746680" sldId="267"/>
            <ac:spMk id="2" creationId="{AB9681AE-134B-17E8-F2E3-83F78BE46753}"/>
          </ac:spMkLst>
        </pc:spChg>
        <pc:spChg chg="del">
          <ac:chgData name="David Rasel" userId="9d88a720-070e-45fe-be79-5e2e9da505b8" providerId="ADAL" clId="{5424717D-8446-448C-8731-CD82056E6548}" dt="2023-10-30T21:47:02.139" v="188" actId="931"/>
          <ac:spMkLst>
            <pc:docMk/>
            <pc:sldMk cId="1341746680" sldId="267"/>
            <ac:spMk id="2" creationId="{C4200596-9C70-0F10-CD69-1C1B915AC409}"/>
          </ac:spMkLst>
        </pc:spChg>
        <pc:spChg chg="mod">
          <ac:chgData name="David Rasel" userId="9d88a720-070e-45fe-be79-5e2e9da505b8" providerId="ADAL" clId="{5424717D-8446-448C-8731-CD82056E6548}" dt="2023-11-09T14:16:35.581" v="1437" actId="20577"/>
          <ac:spMkLst>
            <pc:docMk/>
            <pc:sldMk cId="1341746680" sldId="267"/>
            <ac:spMk id="3" creationId="{4B67B278-6511-9A24-E274-41767404949A}"/>
          </ac:spMkLst>
        </pc:spChg>
        <pc:spChg chg="add mod">
          <ac:chgData name="David Rasel" userId="9d88a720-070e-45fe-be79-5e2e9da505b8" providerId="ADAL" clId="{5424717D-8446-448C-8731-CD82056E6548}" dt="2023-11-09T14:36:41.018" v="1637" actId="1036"/>
          <ac:spMkLst>
            <pc:docMk/>
            <pc:sldMk cId="1341746680" sldId="267"/>
            <ac:spMk id="4" creationId="{7353B54E-9B86-A5A2-67C1-3C44C4440AC1}"/>
          </ac:spMkLst>
        </pc:spChg>
        <pc:picChg chg="add mod">
          <ac:chgData name="David Rasel" userId="9d88a720-070e-45fe-be79-5e2e9da505b8" providerId="ADAL" clId="{5424717D-8446-448C-8731-CD82056E6548}" dt="2023-10-31T18:59:26.164" v="206" actId="14826"/>
          <ac:picMkLst>
            <pc:docMk/>
            <pc:sldMk cId="1341746680" sldId="267"/>
            <ac:picMk id="5" creationId="{F28CF2F7-46FC-64A0-41E7-B459C2802C51}"/>
          </ac:picMkLst>
        </pc:picChg>
        <pc:picChg chg="add mod">
          <ac:chgData name="David Rasel" userId="9d88a720-070e-45fe-be79-5e2e9da505b8" providerId="ADAL" clId="{5424717D-8446-448C-8731-CD82056E6548}" dt="2023-11-09T14:36:11.010" v="1607" actId="1036"/>
          <ac:picMkLst>
            <pc:docMk/>
            <pc:sldMk cId="1341746680" sldId="267"/>
            <ac:picMk id="7" creationId="{2F34617B-2FDB-E81F-ECFC-ADFCE2388AAF}"/>
          </ac:picMkLst>
        </pc:picChg>
      </pc:sldChg>
      <pc:sldChg chg="addSp delSp modSp new mod">
        <pc:chgData name="David Rasel" userId="9d88a720-070e-45fe-be79-5e2e9da505b8" providerId="ADAL" clId="{5424717D-8446-448C-8731-CD82056E6548}" dt="2023-11-09T15:20:48.671" v="1710" actId="12"/>
        <pc:sldMkLst>
          <pc:docMk/>
          <pc:sldMk cId="2100474099" sldId="268"/>
        </pc:sldMkLst>
        <pc:spChg chg="del">
          <ac:chgData name="David Rasel" userId="9d88a720-070e-45fe-be79-5e2e9da505b8" providerId="ADAL" clId="{5424717D-8446-448C-8731-CD82056E6548}" dt="2023-10-30T21:47:23.724" v="192" actId="931"/>
          <ac:spMkLst>
            <pc:docMk/>
            <pc:sldMk cId="2100474099" sldId="268"/>
            <ac:spMk id="2" creationId="{52825F49-FEC7-05F2-5540-36528A271C39}"/>
          </ac:spMkLst>
        </pc:spChg>
        <pc:spChg chg="add mod">
          <ac:chgData name="David Rasel" userId="9d88a720-070e-45fe-be79-5e2e9da505b8" providerId="ADAL" clId="{5424717D-8446-448C-8731-CD82056E6548}" dt="2023-11-09T15:20:48.671" v="1710" actId="12"/>
          <ac:spMkLst>
            <pc:docMk/>
            <pc:sldMk cId="2100474099" sldId="268"/>
            <ac:spMk id="2" creationId="{6EE3B290-6C3D-4F7A-69A6-95BBA012F61F}"/>
          </ac:spMkLst>
        </pc:spChg>
        <pc:spChg chg="mod">
          <ac:chgData name="David Rasel" userId="9d88a720-070e-45fe-be79-5e2e9da505b8" providerId="ADAL" clId="{5424717D-8446-448C-8731-CD82056E6548}" dt="2023-11-09T15:20:01.342" v="1657" actId="20577"/>
          <ac:spMkLst>
            <pc:docMk/>
            <pc:sldMk cId="2100474099" sldId="268"/>
            <ac:spMk id="3" creationId="{46C98135-CE07-F58B-A2EE-D188E72D1FB2}"/>
          </ac:spMkLst>
        </pc:spChg>
        <pc:picChg chg="add mod">
          <ac:chgData name="David Rasel" userId="9d88a720-070e-45fe-be79-5e2e9da505b8" providerId="ADAL" clId="{5424717D-8446-448C-8731-CD82056E6548}" dt="2023-10-31T18:59:33.152" v="207" actId="14826"/>
          <ac:picMkLst>
            <pc:docMk/>
            <pc:sldMk cId="2100474099" sldId="268"/>
            <ac:picMk id="5" creationId="{713A0DE1-AE06-A58C-BB6C-7050945649CA}"/>
          </ac:picMkLst>
        </pc:picChg>
      </pc:sldChg>
      <pc:sldChg chg="addSp delSp modSp new mod">
        <pc:chgData name="David Rasel" userId="9d88a720-070e-45fe-be79-5e2e9da505b8" providerId="ADAL" clId="{5424717D-8446-448C-8731-CD82056E6548}" dt="2023-11-02T17:34:07.130" v="270" actId="1035"/>
        <pc:sldMkLst>
          <pc:docMk/>
          <pc:sldMk cId="2601236541" sldId="269"/>
        </pc:sldMkLst>
        <pc:spChg chg="del">
          <ac:chgData name="David Rasel" userId="9d88a720-070e-45fe-be79-5e2e9da505b8" providerId="ADAL" clId="{5424717D-8446-448C-8731-CD82056E6548}" dt="2023-11-02T17:29:36.860" v="209" actId="478"/>
          <ac:spMkLst>
            <pc:docMk/>
            <pc:sldMk cId="2601236541" sldId="269"/>
            <ac:spMk id="2" creationId="{08AC1FB9-A034-95BD-CE7F-7836903A3497}"/>
          </ac:spMkLst>
        </pc:spChg>
        <pc:spChg chg="mod">
          <ac:chgData name="David Rasel" userId="9d88a720-070e-45fe-be79-5e2e9da505b8" providerId="ADAL" clId="{5424717D-8446-448C-8731-CD82056E6548}" dt="2023-11-02T17:29:46.969" v="210"/>
          <ac:spMkLst>
            <pc:docMk/>
            <pc:sldMk cId="2601236541" sldId="269"/>
            <ac:spMk id="3" creationId="{861242A1-3E63-1F15-945A-0A20AA769D4E}"/>
          </ac:spMkLst>
        </pc:spChg>
        <pc:spChg chg="add mod">
          <ac:chgData name="David Rasel" userId="9d88a720-070e-45fe-be79-5e2e9da505b8" providerId="ADAL" clId="{5424717D-8446-448C-8731-CD82056E6548}" dt="2023-11-02T17:34:07.130" v="270" actId="1035"/>
          <ac:spMkLst>
            <pc:docMk/>
            <pc:sldMk cId="2601236541" sldId="269"/>
            <ac:spMk id="6" creationId="{F8CFCDBF-4A7F-1C31-6BA8-77818935B36C}"/>
          </ac:spMkLst>
        </pc:spChg>
        <pc:picChg chg="add mod">
          <ac:chgData name="David Rasel" userId="9d88a720-070e-45fe-be79-5e2e9da505b8" providerId="ADAL" clId="{5424717D-8446-448C-8731-CD82056E6548}" dt="2023-11-02T17:32:55.989" v="213" actId="1035"/>
          <ac:picMkLst>
            <pc:docMk/>
            <pc:sldMk cId="2601236541" sldId="269"/>
            <ac:picMk id="5" creationId="{803A5B0E-F33E-1103-36EA-261C2D6281D4}"/>
          </ac:picMkLst>
        </pc:picChg>
      </pc:sldChg>
      <pc:sldChg chg="addSp modSp new mod">
        <pc:chgData name="David Rasel" userId="9d88a720-070e-45fe-be79-5e2e9da505b8" providerId="ADAL" clId="{5424717D-8446-448C-8731-CD82056E6548}" dt="2023-11-09T14:12:59.719" v="1333" actId="1038"/>
        <pc:sldMkLst>
          <pc:docMk/>
          <pc:sldMk cId="2313962410" sldId="270"/>
        </pc:sldMkLst>
        <pc:spChg chg="mod">
          <ac:chgData name="David Rasel" userId="9d88a720-070e-45fe-be79-5e2e9da505b8" providerId="ADAL" clId="{5424717D-8446-448C-8731-CD82056E6548}" dt="2023-11-09T14:12:59.719" v="1333" actId="1038"/>
          <ac:spMkLst>
            <pc:docMk/>
            <pc:sldMk cId="2313962410" sldId="270"/>
            <ac:spMk id="2" creationId="{D424253D-DE2C-7353-AE27-79AAC5D8BD53}"/>
          </ac:spMkLst>
        </pc:spChg>
        <pc:spChg chg="mod">
          <ac:chgData name="David Rasel" userId="9d88a720-070e-45fe-be79-5e2e9da505b8" providerId="ADAL" clId="{5424717D-8446-448C-8731-CD82056E6548}" dt="2023-11-02T17:40:11.228" v="341"/>
          <ac:spMkLst>
            <pc:docMk/>
            <pc:sldMk cId="2313962410" sldId="270"/>
            <ac:spMk id="3" creationId="{8FFF3917-4EFC-B2F1-4062-F4D61AF7A82C}"/>
          </ac:spMkLst>
        </pc:spChg>
        <pc:picChg chg="add mod">
          <ac:chgData name="David Rasel" userId="9d88a720-070e-45fe-be79-5e2e9da505b8" providerId="ADAL" clId="{5424717D-8446-448C-8731-CD82056E6548}" dt="2023-11-02T17:38:44.765" v="302"/>
          <ac:picMkLst>
            <pc:docMk/>
            <pc:sldMk cId="2313962410" sldId="270"/>
            <ac:picMk id="4" creationId="{013BF6E8-45A9-A046-F548-F0E082746BC3}"/>
          </ac:picMkLst>
        </pc:picChg>
      </pc:sldChg>
      <pc:sldChg chg="new del">
        <pc:chgData name="David Rasel" userId="9d88a720-070e-45fe-be79-5e2e9da505b8" providerId="ADAL" clId="{5424717D-8446-448C-8731-CD82056E6548}" dt="2023-11-02T17:41:56.737" v="351" actId="2696"/>
        <pc:sldMkLst>
          <pc:docMk/>
          <pc:sldMk cId="1559407950" sldId="271"/>
        </pc:sldMkLst>
      </pc:sldChg>
      <pc:sldChg chg="modSp add mod">
        <pc:chgData name="David Rasel" userId="9d88a720-070e-45fe-be79-5e2e9da505b8" providerId="ADAL" clId="{5424717D-8446-448C-8731-CD82056E6548}" dt="2023-11-09T14:11:09.783" v="1154" actId="1036"/>
        <pc:sldMkLst>
          <pc:docMk/>
          <pc:sldMk cId="3807193782" sldId="271"/>
        </pc:sldMkLst>
        <pc:spChg chg="mod">
          <ac:chgData name="David Rasel" userId="9d88a720-070e-45fe-be79-5e2e9da505b8" providerId="ADAL" clId="{5424717D-8446-448C-8731-CD82056E6548}" dt="2023-11-09T14:11:09.783" v="1154" actId="1036"/>
          <ac:spMkLst>
            <pc:docMk/>
            <pc:sldMk cId="3807193782" sldId="271"/>
            <ac:spMk id="2" creationId="{8B1DB8DF-40D3-8B52-D548-7CEB61273B6B}"/>
          </ac:spMkLst>
        </pc:spChg>
      </pc:sldChg>
      <pc:sldChg chg="addSp modSp new mod">
        <pc:chgData name="David Rasel" userId="9d88a720-070e-45fe-be79-5e2e9da505b8" providerId="ADAL" clId="{5424717D-8446-448C-8731-CD82056E6548}" dt="2023-11-09T15:47:23.206" v="2192" actId="255"/>
        <pc:sldMkLst>
          <pc:docMk/>
          <pc:sldMk cId="1881173206" sldId="272"/>
        </pc:sldMkLst>
        <pc:spChg chg="mod">
          <ac:chgData name="David Rasel" userId="9d88a720-070e-45fe-be79-5e2e9da505b8" providerId="ADAL" clId="{5424717D-8446-448C-8731-CD82056E6548}" dt="2023-11-09T15:47:23.206" v="2192" actId="255"/>
          <ac:spMkLst>
            <pc:docMk/>
            <pc:sldMk cId="1881173206" sldId="272"/>
            <ac:spMk id="2" creationId="{20218FD2-EB9C-E2F7-EB57-319C1A1626F7}"/>
          </ac:spMkLst>
        </pc:spChg>
        <pc:spChg chg="mod">
          <ac:chgData name="David Rasel" userId="9d88a720-070e-45fe-be79-5e2e9da505b8" providerId="ADAL" clId="{5424717D-8446-448C-8731-CD82056E6548}" dt="2023-11-02T17:44:02.473" v="417" actId="255"/>
          <ac:spMkLst>
            <pc:docMk/>
            <pc:sldMk cId="1881173206" sldId="272"/>
            <ac:spMk id="3" creationId="{9DC647BA-5952-63CB-4F28-0959C1475B84}"/>
          </ac:spMkLst>
        </pc:spChg>
        <pc:picChg chg="add mod">
          <ac:chgData name="David Rasel" userId="9d88a720-070e-45fe-be79-5e2e9da505b8" providerId="ADAL" clId="{5424717D-8446-448C-8731-CD82056E6548}" dt="2023-11-09T14:10:39.837" v="1071"/>
          <ac:picMkLst>
            <pc:docMk/>
            <pc:sldMk cId="1881173206" sldId="272"/>
            <ac:picMk id="4" creationId="{EE4C4395-D3CD-6846-2739-64D117690FC3}"/>
          </ac:picMkLst>
        </pc:picChg>
      </pc:sldChg>
      <pc:sldChg chg="addSp modSp new mod">
        <pc:chgData name="David Rasel" userId="9d88a720-070e-45fe-be79-5e2e9da505b8" providerId="ADAL" clId="{5424717D-8446-448C-8731-CD82056E6548}" dt="2023-11-09T14:09:11.229" v="990" actId="1036"/>
        <pc:sldMkLst>
          <pc:docMk/>
          <pc:sldMk cId="1757559710" sldId="273"/>
        </pc:sldMkLst>
        <pc:spChg chg="mod">
          <ac:chgData name="David Rasel" userId="9d88a720-070e-45fe-be79-5e2e9da505b8" providerId="ADAL" clId="{5424717D-8446-448C-8731-CD82056E6548}" dt="2023-11-09T14:09:11.229" v="990" actId="1036"/>
          <ac:spMkLst>
            <pc:docMk/>
            <pc:sldMk cId="1757559710" sldId="273"/>
            <ac:spMk id="2" creationId="{D63F1D5C-13F0-620C-63CF-84B6314F2903}"/>
          </ac:spMkLst>
        </pc:spChg>
        <pc:spChg chg="mod">
          <ac:chgData name="David Rasel" userId="9d88a720-070e-45fe-be79-5e2e9da505b8" providerId="ADAL" clId="{5424717D-8446-448C-8731-CD82056E6548}" dt="2023-11-09T13:51:19.994" v="735" actId="20577"/>
          <ac:spMkLst>
            <pc:docMk/>
            <pc:sldMk cId="1757559710" sldId="273"/>
            <ac:spMk id="3" creationId="{7CA387D0-06CE-0BA5-312F-4B4FB625955E}"/>
          </ac:spMkLst>
        </pc:spChg>
        <pc:spChg chg="add mod">
          <ac:chgData name="David Rasel" userId="9d88a720-070e-45fe-be79-5e2e9da505b8" providerId="ADAL" clId="{5424717D-8446-448C-8731-CD82056E6548}" dt="2023-11-09T14:05:31.148" v="831" actId="20577"/>
          <ac:spMkLst>
            <pc:docMk/>
            <pc:sldMk cId="1757559710" sldId="273"/>
            <ac:spMk id="6" creationId="{F7B23134-67DF-95AA-4839-FCEB8450305C}"/>
          </ac:spMkLst>
        </pc:spChg>
        <pc:picChg chg="add mod">
          <ac:chgData name="David Rasel" userId="9d88a720-070e-45fe-be79-5e2e9da505b8" providerId="ADAL" clId="{5424717D-8446-448C-8731-CD82056E6548}" dt="2023-11-09T14:05:16.014" v="814" actId="1038"/>
          <ac:picMkLst>
            <pc:docMk/>
            <pc:sldMk cId="1757559710" sldId="273"/>
            <ac:picMk id="5" creationId="{B282070E-F285-5228-9119-33125E2AA052}"/>
          </ac:picMkLst>
        </pc:picChg>
      </pc:sldChg>
      <pc:sldChg chg="modSp add mod ord">
        <pc:chgData name="David Rasel" userId="9d88a720-070e-45fe-be79-5e2e9da505b8" providerId="ADAL" clId="{5424717D-8446-448C-8731-CD82056E6548}" dt="2023-11-09T14:21:01.053" v="1520"/>
        <pc:sldMkLst>
          <pc:docMk/>
          <pc:sldMk cId="2176756466" sldId="274"/>
        </pc:sldMkLst>
        <pc:spChg chg="mod">
          <ac:chgData name="David Rasel" userId="9d88a720-070e-45fe-be79-5e2e9da505b8" providerId="ADAL" clId="{5424717D-8446-448C-8731-CD82056E6548}" dt="2023-11-09T14:20:53.677" v="1518" actId="1038"/>
          <ac:spMkLst>
            <pc:docMk/>
            <pc:sldMk cId="2176756466" sldId="274"/>
            <ac:spMk id="2" creationId="{AB9681AE-134B-17E8-F2E3-83F78BE46753}"/>
          </ac:spMkLst>
        </pc:spChg>
      </pc:sldChg>
      <pc:sldChg chg="addSp delSp modSp new mod">
        <pc:chgData name="David Rasel" userId="9d88a720-070e-45fe-be79-5e2e9da505b8" providerId="ADAL" clId="{5424717D-8446-448C-8731-CD82056E6548}" dt="2023-11-09T15:59:00.441" v="2215" actId="1036"/>
        <pc:sldMkLst>
          <pc:docMk/>
          <pc:sldMk cId="226624752" sldId="275"/>
        </pc:sldMkLst>
        <pc:spChg chg="del">
          <ac:chgData name="David Rasel" userId="9d88a720-070e-45fe-be79-5e2e9da505b8" providerId="ADAL" clId="{5424717D-8446-448C-8731-CD82056E6548}" dt="2023-11-09T15:19:36.378" v="1643" actId="478"/>
          <ac:spMkLst>
            <pc:docMk/>
            <pc:sldMk cId="226624752" sldId="275"/>
            <ac:spMk id="2" creationId="{88863574-FFC3-C5A1-0CF8-FFCC23BE5D06}"/>
          </ac:spMkLst>
        </pc:spChg>
        <pc:spChg chg="mod">
          <ac:chgData name="David Rasel" userId="9d88a720-070e-45fe-be79-5e2e9da505b8" providerId="ADAL" clId="{5424717D-8446-448C-8731-CD82056E6548}" dt="2023-11-09T14:37:15.966" v="1641"/>
          <ac:spMkLst>
            <pc:docMk/>
            <pc:sldMk cId="226624752" sldId="275"/>
            <ac:spMk id="3" creationId="{26CDC444-1AE5-9D46-32D8-614C71300D43}"/>
          </ac:spMkLst>
        </pc:spChg>
        <pc:picChg chg="add mod">
          <ac:chgData name="David Rasel" userId="9d88a720-070e-45fe-be79-5e2e9da505b8" providerId="ADAL" clId="{5424717D-8446-448C-8731-CD82056E6548}" dt="2023-11-09T15:59:00.441" v="2215" actId="1036"/>
          <ac:picMkLst>
            <pc:docMk/>
            <pc:sldMk cId="226624752" sldId="275"/>
            <ac:picMk id="4" creationId="{EAAF778B-BC9C-1795-60E8-AC1430724A70}"/>
          </ac:picMkLst>
        </pc:picChg>
      </pc:sldChg>
      <pc:sldChg chg="addSp delSp modSp new mod">
        <pc:chgData name="David Rasel" userId="9d88a720-070e-45fe-be79-5e2e9da505b8" providerId="ADAL" clId="{5424717D-8446-448C-8731-CD82056E6548}" dt="2023-11-09T15:39:13.236" v="2094" actId="1036"/>
        <pc:sldMkLst>
          <pc:docMk/>
          <pc:sldMk cId="3680522443" sldId="276"/>
        </pc:sldMkLst>
        <pc:spChg chg="add del mod">
          <ac:chgData name="David Rasel" userId="9d88a720-070e-45fe-be79-5e2e9da505b8" providerId="ADAL" clId="{5424717D-8446-448C-8731-CD82056E6548}" dt="2023-11-09T15:39:13.236" v="2094" actId="1036"/>
          <ac:spMkLst>
            <pc:docMk/>
            <pc:sldMk cId="3680522443" sldId="276"/>
            <ac:spMk id="2" creationId="{5BCA3E3D-2EB6-EA03-A5E8-A5A3B624FA50}"/>
          </ac:spMkLst>
        </pc:spChg>
        <pc:spChg chg="mod">
          <ac:chgData name="David Rasel" userId="9d88a720-070e-45fe-be79-5e2e9da505b8" providerId="ADAL" clId="{5424717D-8446-448C-8731-CD82056E6548}" dt="2023-11-09T15:21:12.600" v="1714"/>
          <ac:spMkLst>
            <pc:docMk/>
            <pc:sldMk cId="3680522443" sldId="276"/>
            <ac:spMk id="3" creationId="{43A44855-1CA0-E927-03BB-D6C271E7D83D}"/>
          </ac:spMkLst>
        </pc:spChg>
        <pc:spChg chg="add del mod">
          <ac:chgData name="David Rasel" userId="9d88a720-070e-45fe-be79-5e2e9da505b8" providerId="ADAL" clId="{5424717D-8446-448C-8731-CD82056E6548}" dt="2023-11-09T15:21:30.567" v="1716"/>
          <ac:spMkLst>
            <pc:docMk/>
            <pc:sldMk cId="3680522443" sldId="276"/>
            <ac:spMk id="4" creationId="{B7454BCA-A997-8563-E677-E3919CD92678}"/>
          </ac:spMkLst>
        </pc:spChg>
        <pc:spChg chg="add del mod">
          <ac:chgData name="David Rasel" userId="9d88a720-070e-45fe-be79-5e2e9da505b8" providerId="ADAL" clId="{5424717D-8446-448C-8731-CD82056E6548}" dt="2023-11-09T15:22:36.529" v="1789" actId="478"/>
          <ac:spMkLst>
            <pc:docMk/>
            <pc:sldMk cId="3680522443" sldId="276"/>
            <ac:spMk id="5" creationId="{DD4C0512-050C-EB26-8DE2-31BA23101990}"/>
          </ac:spMkLst>
        </pc:spChg>
        <pc:spChg chg="add mod">
          <ac:chgData name="David Rasel" userId="9d88a720-070e-45fe-be79-5e2e9da505b8" providerId="ADAL" clId="{5424717D-8446-448C-8731-CD82056E6548}" dt="2023-11-09T15:39:06.524" v="2066" actId="1037"/>
          <ac:spMkLst>
            <pc:docMk/>
            <pc:sldMk cId="3680522443" sldId="276"/>
            <ac:spMk id="12" creationId="{7ADDA05D-366F-5B42-DCDA-6F9F2C261AE5}"/>
          </ac:spMkLst>
        </pc:spChg>
        <pc:picChg chg="add del mod">
          <ac:chgData name="David Rasel" userId="9d88a720-070e-45fe-be79-5e2e9da505b8" providerId="ADAL" clId="{5424717D-8446-448C-8731-CD82056E6548}" dt="2023-11-09T15:36:04.438" v="1959" actId="478"/>
          <ac:picMkLst>
            <pc:docMk/>
            <pc:sldMk cId="3680522443" sldId="276"/>
            <ac:picMk id="6" creationId="{C32BB4A2-F359-B854-7FE6-A57C3A5C0E8B}"/>
          </ac:picMkLst>
        </pc:picChg>
        <pc:picChg chg="add del mod">
          <ac:chgData name="David Rasel" userId="9d88a720-070e-45fe-be79-5e2e9da505b8" providerId="ADAL" clId="{5424717D-8446-448C-8731-CD82056E6548}" dt="2023-11-09T15:35:28.695" v="1955" actId="478"/>
          <ac:picMkLst>
            <pc:docMk/>
            <pc:sldMk cId="3680522443" sldId="276"/>
            <ac:picMk id="7" creationId="{3150291F-C862-2D29-9008-085E0E58FD16}"/>
          </ac:picMkLst>
        </pc:picChg>
        <pc:picChg chg="add del mod">
          <ac:chgData name="David Rasel" userId="9d88a720-070e-45fe-be79-5e2e9da505b8" providerId="ADAL" clId="{5424717D-8446-448C-8731-CD82056E6548}" dt="2023-11-09T15:37:13.411" v="1962" actId="478"/>
          <ac:picMkLst>
            <pc:docMk/>
            <pc:sldMk cId="3680522443" sldId="276"/>
            <ac:picMk id="8" creationId="{F44A034D-1806-36E7-226B-428E45E6F67D}"/>
          </ac:picMkLst>
        </pc:picChg>
        <pc:picChg chg="add del mod ord">
          <ac:chgData name="David Rasel" userId="9d88a720-070e-45fe-be79-5e2e9da505b8" providerId="ADAL" clId="{5424717D-8446-448C-8731-CD82056E6548}" dt="2023-11-09T15:37:15.163" v="1963" actId="478"/>
          <ac:picMkLst>
            <pc:docMk/>
            <pc:sldMk cId="3680522443" sldId="276"/>
            <ac:picMk id="9" creationId="{C7F538AC-EEAA-804F-EA7F-391E77800A6B}"/>
          </ac:picMkLst>
        </pc:picChg>
        <pc:picChg chg="add mod">
          <ac:chgData name="David Rasel" userId="9d88a720-070e-45fe-be79-5e2e9da505b8" providerId="ADAL" clId="{5424717D-8446-448C-8731-CD82056E6548}" dt="2023-11-09T15:37:21.851" v="1967" actId="962"/>
          <ac:picMkLst>
            <pc:docMk/>
            <pc:sldMk cId="3680522443" sldId="276"/>
            <ac:picMk id="11" creationId="{1427A581-6B7E-95C9-5537-8C7F009A51AF}"/>
          </ac:picMkLst>
        </pc:picChg>
      </pc:sldChg>
      <pc:sldChg chg="addSp modSp add mod">
        <pc:chgData name="David Rasel" userId="9d88a720-070e-45fe-be79-5e2e9da505b8" providerId="ADAL" clId="{5424717D-8446-448C-8731-CD82056E6548}" dt="2023-11-09T15:40:52.298" v="2188" actId="1037"/>
        <pc:sldMkLst>
          <pc:docMk/>
          <pc:sldMk cId="999814147" sldId="277"/>
        </pc:sldMkLst>
        <pc:spChg chg="mod">
          <ac:chgData name="David Rasel" userId="9d88a720-070e-45fe-be79-5e2e9da505b8" providerId="ADAL" clId="{5424717D-8446-448C-8731-CD82056E6548}" dt="2023-11-09T15:40:52.298" v="2188" actId="1037"/>
          <ac:spMkLst>
            <pc:docMk/>
            <pc:sldMk cId="999814147" sldId="277"/>
            <ac:spMk id="2" creationId="{5BCA3E3D-2EB6-EA03-A5E8-A5A3B624FA50}"/>
          </ac:spMkLst>
        </pc:spChg>
        <pc:spChg chg="add mod">
          <ac:chgData name="David Rasel" userId="9d88a720-070e-45fe-be79-5e2e9da505b8" providerId="ADAL" clId="{5424717D-8446-448C-8731-CD82056E6548}" dt="2023-11-09T15:40:45.976" v="2178" actId="20577"/>
          <ac:spMkLst>
            <pc:docMk/>
            <pc:sldMk cId="999814147" sldId="277"/>
            <ac:spMk id="4" creationId="{35183D73-649F-A0FA-0AAA-8BA48E087E4E}"/>
          </ac:spMkLst>
        </pc:spChg>
      </pc:sldChg>
      <pc:sldMasterChg chg="modSldLayout">
        <pc:chgData name="David Rasel" userId="9d88a720-070e-45fe-be79-5e2e9da505b8" providerId="ADAL" clId="{5424717D-8446-448C-8731-CD82056E6548}" dt="2023-11-09T16:01:57.717" v="2216" actId="255"/>
        <pc:sldMasterMkLst>
          <pc:docMk/>
          <pc:sldMasterMk cId="3072004952" sldId="2147483648"/>
        </pc:sldMasterMkLst>
        <pc:sldLayoutChg chg="addSp modSp mod">
          <pc:chgData name="David Rasel" userId="9d88a720-070e-45fe-be79-5e2e9da505b8" providerId="ADAL" clId="{5424717D-8446-448C-8731-CD82056E6548}" dt="2023-11-09T16:01:57.717" v="2216" actId="255"/>
          <pc:sldLayoutMkLst>
            <pc:docMk/>
            <pc:sldMasterMk cId="3072004952" sldId="2147483648"/>
            <pc:sldLayoutMk cId="1914101134" sldId="2147483650"/>
          </pc:sldLayoutMkLst>
          <pc:spChg chg="mod">
            <ac:chgData name="David Rasel" userId="9d88a720-070e-45fe-be79-5e2e9da505b8" providerId="ADAL" clId="{5424717D-8446-448C-8731-CD82056E6548}" dt="2023-11-02T17:37:16.205" v="298" actId="2711"/>
            <ac:spMkLst>
              <pc:docMk/>
              <pc:sldMasterMk cId="3072004952" sldId="2147483648"/>
              <pc:sldLayoutMk cId="1914101134" sldId="2147483650"/>
              <ac:spMk id="2" creationId="{063D5702-B124-CCCA-1ACB-58909746B408}"/>
            </ac:spMkLst>
          </pc:spChg>
          <pc:spChg chg="mod">
            <ac:chgData name="David Rasel" userId="9d88a720-070e-45fe-be79-5e2e9da505b8" providerId="ADAL" clId="{5424717D-8446-448C-8731-CD82056E6548}" dt="2023-11-09T16:01:57.717" v="2216" actId="255"/>
            <ac:spMkLst>
              <pc:docMk/>
              <pc:sldMasterMk cId="3072004952" sldId="2147483648"/>
              <pc:sldLayoutMk cId="1914101134" sldId="2147483650"/>
              <ac:spMk id="3" creationId="{814A7F46-064E-E313-D400-82010DEF34A2}"/>
            </ac:spMkLst>
          </pc:spChg>
          <pc:spChg chg="add mod">
            <ac:chgData name="David Rasel" userId="9d88a720-070e-45fe-be79-5e2e9da505b8" providerId="ADAL" clId="{5424717D-8446-448C-8731-CD82056E6548}" dt="2023-10-30T21:35:08.224" v="46" actId="1037"/>
            <ac:spMkLst>
              <pc:docMk/>
              <pc:sldMasterMk cId="3072004952" sldId="2147483648"/>
              <pc:sldLayoutMk cId="1914101134" sldId="2147483650"/>
              <ac:spMk id="7" creationId="{CCD9845D-AE62-8AED-D9C4-0BC97FA0551F}"/>
            </ac:spMkLst>
          </pc:sp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0BA5-6269-F980-795A-B260C5C2372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0B2174C-8FFE-6695-71D9-89EFCD229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34818-B8A8-0A4B-194A-F1B1A8EBDF48}"/>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4554151B-70EF-22DA-EE16-E2F4052F5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17F0E-FA80-8FA2-1B18-C919113906B5}"/>
              </a:ext>
            </a:extLst>
          </p:cNvPr>
          <p:cNvSpPr>
            <a:spLocks noGrp="1"/>
          </p:cNvSpPr>
          <p:nvPr>
            <p:ph type="sldNum" sz="quarter" idx="12"/>
          </p:nvPr>
        </p:nvSpPr>
        <p:spPr/>
        <p:txBody>
          <a:bodyPr/>
          <a:lstStyle/>
          <a:p>
            <a:fld id="{654136EA-F9BB-4E00-8C77-B894E3B9FAD2}" type="slidenum">
              <a:rPr lang="en-US" smtClean="0"/>
              <a:t>‹#›</a:t>
            </a:fld>
            <a:endParaRPr lang="en-US"/>
          </a:p>
        </p:txBody>
      </p:sp>
      <p:pic>
        <p:nvPicPr>
          <p:cNvPr id="8" name="Picture 7" descr="A group of images of electronics&#10;&#10;Description automatically generated with medium confidence">
            <a:extLst>
              <a:ext uri="{FF2B5EF4-FFF2-40B4-BE49-F238E27FC236}">
                <a16:creationId xmlns:a16="http://schemas.microsoft.com/office/drawing/2014/main" id="{8FF716FB-BA12-95FB-28B2-43DB1EE62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05188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5591-B304-9B35-1AAE-9AD8B967A8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2F1CC-B44E-DD90-2D9A-12C4CCBE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DA26F-0F50-CF6C-AA77-570F17B850F4}"/>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69637A23-55AD-60CD-FE0B-2ABBE91B2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56B3F-60FF-2FAC-BEC6-0523192A332C}"/>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187891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A95EB-3A0A-B267-A48E-39A8C667DE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4A5DC7-12B2-84C8-5A7C-AEF2E8806E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CF6D9-4EDC-E1B2-B07D-7C7A2E318B8E}"/>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7F069100-2E87-9031-B3F8-6EAB08F18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C0CCB-D694-491D-EEAC-06C8588A1CF8}"/>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314244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4A7F46-064E-E313-D400-82010DEF34A2}"/>
              </a:ext>
            </a:extLst>
          </p:cNvPr>
          <p:cNvSpPr>
            <a:spLocks noGrp="1"/>
          </p:cNvSpPr>
          <p:nvPr>
            <p:ph idx="1"/>
          </p:nvPr>
        </p:nvSpPr>
        <p:spPr>
          <a:xfrm>
            <a:off x="331304" y="1616906"/>
            <a:ext cx="5582478" cy="435133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841C97-8F80-A714-D6A8-945D12405C75}"/>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B89A6471-5C8D-380B-3E9D-5BFBF0670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AD52A-147B-505D-B11F-7D250EDDF42A}"/>
              </a:ext>
            </a:extLst>
          </p:cNvPr>
          <p:cNvSpPr>
            <a:spLocks noGrp="1"/>
          </p:cNvSpPr>
          <p:nvPr>
            <p:ph type="sldNum" sz="quarter" idx="12"/>
          </p:nvPr>
        </p:nvSpPr>
        <p:spPr/>
        <p:txBody>
          <a:bodyPr/>
          <a:lstStyle/>
          <a:p>
            <a:fld id="{654136EA-F9BB-4E00-8C77-B894E3B9FAD2}" type="slidenum">
              <a:rPr lang="en-US" smtClean="0"/>
              <a:t>‹#›</a:t>
            </a:fld>
            <a:endParaRPr lang="en-US"/>
          </a:p>
        </p:txBody>
      </p:sp>
      <p:pic>
        <p:nvPicPr>
          <p:cNvPr id="8" name="Picture 7">
            <a:extLst>
              <a:ext uri="{FF2B5EF4-FFF2-40B4-BE49-F238E27FC236}">
                <a16:creationId xmlns:a16="http://schemas.microsoft.com/office/drawing/2014/main" id="{D86450E6-43F8-75D3-CA15-ECCFD25CBD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43000"/>
          </a:xfrm>
          <a:prstGeom prst="rect">
            <a:avLst/>
          </a:prstGeom>
        </p:spPr>
      </p:pic>
      <p:sp>
        <p:nvSpPr>
          <p:cNvPr id="2" name="Title 1">
            <a:extLst>
              <a:ext uri="{FF2B5EF4-FFF2-40B4-BE49-F238E27FC236}">
                <a16:creationId xmlns:a16="http://schemas.microsoft.com/office/drawing/2014/main" id="{063D5702-B124-CCCA-1ACB-58909746B408}"/>
              </a:ext>
            </a:extLst>
          </p:cNvPr>
          <p:cNvSpPr>
            <a:spLocks noGrp="1"/>
          </p:cNvSpPr>
          <p:nvPr>
            <p:ph type="title"/>
          </p:nvPr>
        </p:nvSpPr>
        <p:spPr>
          <a:xfrm>
            <a:off x="0" y="-82140"/>
            <a:ext cx="12192000" cy="1325563"/>
          </a:xfrm>
        </p:spPr>
        <p:txBody>
          <a:bodyPr/>
          <a:lstStyle>
            <a:lvl1pPr algn="ctr">
              <a:defRPr>
                <a:solidFill>
                  <a:schemeClr val="bg1"/>
                </a:solidFill>
                <a:latin typeface="+mj-lt"/>
              </a:defRPr>
            </a:lvl1pPr>
          </a:lstStyle>
          <a:p>
            <a:r>
              <a:rPr lang="en-US" dirty="0"/>
              <a:t>Click to edit Master title style</a:t>
            </a:r>
          </a:p>
        </p:txBody>
      </p:sp>
      <p:pic>
        <p:nvPicPr>
          <p:cNvPr id="12" name="Picture 11">
            <a:extLst>
              <a:ext uri="{FF2B5EF4-FFF2-40B4-BE49-F238E27FC236}">
                <a16:creationId xmlns:a16="http://schemas.microsoft.com/office/drawing/2014/main" id="{C00018A9-D997-93CC-4147-CC16AE2FD1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57165"/>
            <a:ext cx="12192000" cy="603250"/>
          </a:xfrm>
          <a:prstGeom prst="rect">
            <a:avLst/>
          </a:prstGeom>
        </p:spPr>
      </p:pic>
      <p:sp>
        <p:nvSpPr>
          <p:cNvPr id="7" name="Slide Number Placeholder 5">
            <a:extLst>
              <a:ext uri="{FF2B5EF4-FFF2-40B4-BE49-F238E27FC236}">
                <a16:creationId xmlns:a16="http://schemas.microsoft.com/office/drawing/2014/main" id="{CCD9845D-AE62-8AED-D9C4-0BC97FA0551F}"/>
              </a:ext>
            </a:extLst>
          </p:cNvPr>
          <p:cNvSpPr txBox="1">
            <a:spLocks/>
          </p:cNvSpPr>
          <p:nvPr userDrawn="1"/>
        </p:nvSpPr>
        <p:spPr>
          <a:xfrm>
            <a:off x="9364575" y="640447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4136EA-F9BB-4E00-8C77-B894E3B9FAD2}" type="slidenum">
              <a:rPr lang="en-US" smtClean="0"/>
              <a:pPr/>
              <a:t>‹#›</a:t>
            </a:fld>
            <a:endParaRPr lang="en-US"/>
          </a:p>
        </p:txBody>
      </p:sp>
    </p:spTree>
    <p:extLst>
      <p:ext uri="{BB962C8B-B14F-4D97-AF65-F5344CB8AC3E}">
        <p14:creationId xmlns:p14="http://schemas.microsoft.com/office/powerpoint/2010/main" val="1914101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A149-A7BD-FCB4-BCC5-FB3CD7B1F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895A1-8EA4-018C-046C-14DA9889DB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34611-722E-05F4-69ED-674A1849CE63}"/>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E54192E9-4F3D-798A-97D4-A8F6B4F54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8F389-CBAB-230A-BA86-C37107310EEC}"/>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7101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F713F-AB27-26E4-C7E3-3C16050F02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554B8-A616-395B-0B0F-2320B42E2B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837A7F-7B17-811C-63B0-E829C77509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4D730-7160-1F04-C900-8366710321FE}"/>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1E8D20C2-A23E-BAA1-349F-55E77E561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1DEF4A-02B5-03C3-16A7-CCCB858B747E}"/>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76852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6C0F-DF26-D4E1-9652-04E657AE2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29BB3-85A7-892C-6F37-00DD18E24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964695-3525-89DA-BF96-F01E20E8F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95762-63FA-ED8D-8927-0DF2CC653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AF4CDB-D02D-3F86-5668-F54EEF036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CAB3E8-0E1C-59A9-7FF9-FE621709292B}"/>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8" name="Footer Placeholder 7">
            <a:extLst>
              <a:ext uri="{FF2B5EF4-FFF2-40B4-BE49-F238E27FC236}">
                <a16:creationId xmlns:a16="http://schemas.microsoft.com/office/drawing/2014/main" id="{FD03911D-2A9C-DEBD-1F0C-8486E8152A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0BE4BA-5666-4213-F2DB-9BC51FF1769F}"/>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525716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8AED-7E70-4A61-CD0E-5A4E8B169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E592F6-98A6-9940-AD27-38F07C05D096}"/>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4" name="Footer Placeholder 3">
            <a:extLst>
              <a:ext uri="{FF2B5EF4-FFF2-40B4-BE49-F238E27FC236}">
                <a16:creationId xmlns:a16="http://schemas.microsoft.com/office/drawing/2014/main" id="{4405101A-4558-7E54-683A-886DC259B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D1E8C7-78AD-6AF2-8FA7-3AC45A7DD0C6}"/>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76992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0B5BB-734F-11FF-C777-B8F427976121}"/>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3" name="Footer Placeholder 2">
            <a:extLst>
              <a:ext uri="{FF2B5EF4-FFF2-40B4-BE49-F238E27FC236}">
                <a16:creationId xmlns:a16="http://schemas.microsoft.com/office/drawing/2014/main" id="{CB4B54C2-2A18-15F0-8122-F3F3C1D776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0105C-B0B0-9BD7-8007-4667B2947B3D}"/>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118425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54ED-0312-06A8-2D29-EA72DC8F29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9EC3A4-51E3-0596-3659-4F5F44C77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AE5952-6648-2928-F999-735FC934D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4EA5F-B14D-25E2-7511-CDBC40F6ADA0}"/>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BCCCA315-844E-B674-2885-A93F939F4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98DCB-2B76-44D5-16FB-291C98EA080D}"/>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36290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C275-E248-4F64-422D-DD0CA900E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036137-848D-E7D6-1425-7B6E85DD4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AE0B6B-0BCF-75CF-6741-98FF0935D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D3C38-02F4-55C6-1E4A-B363133A8067}"/>
              </a:ext>
            </a:extLst>
          </p:cNvPr>
          <p:cNvSpPr>
            <a:spLocks noGrp="1"/>
          </p:cNvSpPr>
          <p:nvPr>
            <p:ph type="dt" sz="half" idx="10"/>
          </p:nvPr>
        </p:nvSpPr>
        <p:spPr/>
        <p:txBody>
          <a:bodyPr/>
          <a:lstStyle/>
          <a:p>
            <a:fld id="{4582DCD8-1BB3-4432-AE26-B70A1F4E84BB}" type="datetimeFigureOut">
              <a:rPr lang="en-US" smtClean="0"/>
              <a:t>6/19/2024</a:t>
            </a:fld>
            <a:endParaRPr lang="en-US"/>
          </a:p>
        </p:txBody>
      </p:sp>
      <p:sp>
        <p:nvSpPr>
          <p:cNvPr id="6" name="Footer Placeholder 5">
            <a:extLst>
              <a:ext uri="{FF2B5EF4-FFF2-40B4-BE49-F238E27FC236}">
                <a16:creationId xmlns:a16="http://schemas.microsoft.com/office/drawing/2014/main" id="{A9534C2B-3A87-7D68-0B4F-AFC40D48E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3D8C-C054-57E6-AC3D-41AD76C9A45F}"/>
              </a:ext>
            </a:extLst>
          </p:cNvPr>
          <p:cNvSpPr>
            <a:spLocks noGrp="1"/>
          </p:cNvSpPr>
          <p:nvPr>
            <p:ph type="sldNum" sz="quarter" idx="12"/>
          </p:nvPr>
        </p:nvSpPr>
        <p:spPr/>
        <p:txBody>
          <a:bodyPr/>
          <a:lstStyle/>
          <a:p>
            <a:fld id="{654136EA-F9BB-4E00-8C77-B894E3B9FAD2}" type="slidenum">
              <a:rPr lang="en-US" smtClean="0"/>
              <a:t>‹#›</a:t>
            </a:fld>
            <a:endParaRPr lang="en-US"/>
          </a:p>
        </p:txBody>
      </p:sp>
    </p:spTree>
    <p:extLst>
      <p:ext uri="{BB962C8B-B14F-4D97-AF65-F5344CB8AC3E}">
        <p14:creationId xmlns:p14="http://schemas.microsoft.com/office/powerpoint/2010/main" val="26480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631118-4C47-54EF-23FB-D46850C3E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4625F9-B152-DEF0-9407-E4A5309041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CCA38-F0C3-A71B-FE03-AEE80FA64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2DCD8-1BB3-4432-AE26-B70A1F4E84BB}" type="datetimeFigureOut">
              <a:rPr lang="en-US" smtClean="0"/>
              <a:t>6/19/2024</a:t>
            </a:fld>
            <a:endParaRPr lang="en-US"/>
          </a:p>
        </p:txBody>
      </p:sp>
      <p:sp>
        <p:nvSpPr>
          <p:cNvPr id="5" name="Footer Placeholder 4">
            <a:extLst>
              <a:ext uri="{FF2B5EF4-FFF2-40B4-BE49-F238E27FC236}">
                <a16:creationId xmlns:a16="http://schemas.microsoft.com/office/drawing/2014/main" id="{C66C24B8-DAE2-67F1-5F2D-8490A8459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095481-F75A-2314-9308-A8B6167AEC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136EA-F9BB-4E00-8C77-B894E3B9FAD2}" type="slidenum">
              <a:rPr lang="en-US" smtClean="0"/>
              <a:t>‹#›</a:t>
            </a:fld>
            <a:endParaRPr lang="en-US"/>
          </a:p>
        </p:txBody>
      </p:sp>
    </p:spTree>
    <p:extLst>
      <p:ext uri="{BB962C8B-B14F-4D97-AF65-F5344CB8AC3E}">
        <p14:creationId xmlns:p14="http://schemas.microsoft.com/office/powerpoint/2010/main" val="3072004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ms.org/Committe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ms.org/FunctionalCommitte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ms.org/Journal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tms.org/Booksto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ms.org/Studi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ms.org/PD"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ms.org/Award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ms.org/volunte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ms.org/volunteer"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ms.org/Diversit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0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B98303-AD47-1337-4B25-7ECB28063AC0}"/>
              </a:ext>
            </a:extLst>
          </p:cNvPr>
          <p:cNvSpPr>
            <a:spLocks noGrp="1"/>
          </p:cNvSpPr>
          <p:nvPr>
            <p:ph type="title"/>
          </p:nvPr>
        </p:nvSpPr>
        <p:spPr/>
        <p:txBody>
          <a:bodyPr/>
          <a:lstStyle/>
          <a:p>
            <a:r>
              <a:rPr lang="en-US" dirty="0"/>
              <a:t>TMS Technical Divisions &amp; Committees</a:t>
            </a:r>
          </a:p>
        </p:txBody>
      </p:sp>
      <p:sp>
        <p:nvSpPr>
          <p:cNvPr id="2" name="TextBox 1">
            <a:extLst>
              <a:ext uri="{FF2B5EF4-FFF2-40B4-BE49-F238E27FC236}">
                <a16:creationId xmlns:a16="http://schemas.microsoft.com/office/drawing/2014/main" id="{BA4C055D-D507-8422-E659-9960F7933A08}"/>
              </a:ext>
            </a:extLst>
          </p:cNvPr>
          <p:cNvSpPr txBox="1"/>
          <p:nvPr/>
        </p:nvSpPr>
        <p:spPr>
          <a:xfrm>
            <a:off x="112734" y="1288314"/>
            <a:ext cx="3144033" cy="2585323"/>
          </a:xfrm>
          <a:prstGeom prst="rect">
            <a:avLst/>
          </a:prstGeom>
          <a:noFill/>
        </p:spPr>
        <p:txBody>
          <a:bodyPr wrap="square" rtlCol="0">
            <a:spAutoFit/>
          </a:bodyPr>
          <a:lstStyle/>
          <a:p>
            <a:pPr marL="0" indent="0" algn="ctr">
              <a:spcBef>
                <a:spcPts val="0"/>
              </a:spcBef>
              <a:buNone/>
            </a:pPr>
            <a:r>
              <a:rPr lang="en-US" sz="2400" dirty="0"/>
              <a:t>One of the most foundational, critical steps to get engaged in TMS activities is to</a:t>
            </a:r>
          </a:p>
          <a:p>
            <a:pPr marL="0" indent="0" algn="ctr">
              <a:spcBef>
                <a:spcPts val="0"/>
              </a:spcBef>
              <a:buNone/>
            </a:pPr>
            <a:r>
              <a:rPr lang="en-US" sz="2400" dirty="0"/>
              <a:t> </a:t>
            </a:r>
            <a:r>
              <a:rPr lang="en-US" sz="2400" b="1" dirty="0"/>
              <a:t>join a TMS Technical Committee</a:t>
            </a:r>
          </a:p>
          <a:p>
            <a:endParaRPr lang="en-US" dirty="0"/>
          </a:p>
        </p:txBody>
      </p:sp>
      <p:sp>
        <p:nvSpPr>
          <p:cNvPr id="4" name="TextBox 3">
            <a:extLst>
              <a:ext uri="{FF2B5EF4-FFF2-40B4-BE49-F238E27FC236}">
                <a16:creationId xmlns:a16="http://schemas.microsoft.com/office/drawing/2014/main" id="{13C1D3DA-7294-859F-F4E2-30E092C982DA}"/>
              </a:ext>
            </a:extLst>
          </p:cNvPr>
          <p:cNvSpPr txBox="1"/>
          <p:nvPr/>
        </p:nvSpPr>
        <p:spPr>
          <a:xfrm>
            <a:off x="225915" y="3942063"/>
            <a:ext cx="2980748" cy="2523768"/>
          </a:xfrm>
          <a:prstGeom prst="rect">
            <a:avLst/>
          </a:prstGeom>
          <a:noFill/>
        </p:spPr>
        <p:txBody>
          <a:bodyPr wrap="square" rtlCol="0">
            <a:spAutoFit/>
          </a:bodyPr>
          <a:lstStyle/>
          <a:p>
            <a:pPr algn="ctr"/>
            <a:r>
              <a:rPr lang="en-US" sz="2000" dirty="0"/>
              <a:t>Choose one of the </a:t>
            </a:r>
            <a:br>
              <a:rPr lang="en-US" sz="2000" dirty="0"/>
            </a:br>
            <a:r>
              <a:rPr lang="en-US" sz="2000" dirty="0"/>
              <a:t>~ 35 committees that best suits you and fill out a technical committee interest form at </a:t>
            </a:r>
            <a:r>
              <a:rPr lang="en-US" sz="2000" dirty="0">
                <a:hlinkClick r:id="rId2"/>
              </a:rPr>
              <a:t>www.tms.org/</a:t>
            </a:r>
            <a:br>
              <a:rPr lang="en-US" sz="2000" dirty="0">
                <a:hlinkClick r:id="rId2"/>
              </a:rPr>
            </a:br>
            <a:r>
              <a:rPr lang="en-US" sz="2000" dirty="0">
                <a:hlinkClick r:id="rId2"/>
              </a:rPr>
              <a:t>Committees</a:t>
            </a:r>
            <a:endParaRPr lang="en-US" dirty="0"/>
          </a:p>
          <a:p>
            <a:pPr algn="ctr"/>
            <a:endParaRPr lang="en-US" dirty="0"/>
          </a:p>
        </p:txBody>
      </p:sp>
      <p:pic>
        <p:nvPicPr>
          <p:cNvPr id="6" name="Picture 5" descr="A screenshot of a computer&#10;&#10;Description automatically generated">
            <a:extLst>
              <a:ext uri="{FF2B5EF4-FFF2-40B4-BE49-F238E27FC236}">
                <a16:creationId xmlns:a16="http://schemas.microsoft.com/office/drawing/2014/main" id="{4E099C19-B637-7F2D-0CAD-27BF2DE68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350" y="1038256"/>
            <a:ext cx="9266192" cy="5212232"/>
          </a:xfrm>
          <a:prstGeom prst="rect">
            <a:avLst/>
          </a:prstGeom>
        </p:spPr>
      </p:pic>
      <p:sp>
        <p:nvSpPr>
          <p:cNvPr id="7" name="TextBox 6">
            <a:extLst>
              <a:ext uri="{FF2B5EF4-FFF2-40B4-BE49-F238E27FC236}">
                <a16:creationId xmlns:a16="http://schemas.microsoft.com/office/drawing/2014/main" id="{CD2E1B31-F083-DFC1-81B5-22EA94BFD207}"/>
              </a:ext>
            </a:extLst>
          </p:cNvPr>
          <p:cNvSpPr txBox="1"/>
          <p:nvPr/>
        </p:nvSpPr>
        <p:spPr>
          <a:xfrm>
            <a:off x="3682652" y="5682092"/>
            <a:ext cx="3006247" cy="646331"/>
          </a:xfrm>
          <a:prstGeom prst="rect">
            <a:avLst/>
          </a:prstGeom>
          <a:noFill/>
        </p:spPr>
        <p:txBody>
          <a:bodyPr wrap="square" rtlCol="0">
            <a:spAutoFit/>
          </a:bodyPr>
          <a:lstStyle/>
          <a:p>
            <a:r>
              <a:rPr lang="en-US" sz="1800" b="1" dirty="0">
                <a:highlight>
                  <a:srgbClr val="C0C0C0"/>
                </a:highlight>
              </a:rPr>
              <a:t> See Module 3 for Details </a:t>
            </a:r>
          </a:p>
          <a:p>
            <a:endParaRPr lang="en-US" dirty="0">
              <a:highlight>
                <a:srgbClr val="C0C0C0"/>
              </a:highlight>
            </a:endParaRPr>
          </a:p>
        </p:txBody>
      </p:sp>
    </p:spTree>
    <p:extLst>
      <p:ext uri="{BB962C8B-B14F-4D97-AF65-F5344CB8AC3E}">
        <p14:creationId xmlns:p14="http://schemas.microsoft.com/office/powerpoint/2010/main" val="150899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3F1D5C-13F0-620C-63CF-84B6314F2903}"/>
              </a:ext>
            </a:extLst>
          </p:cNvPr>
          <p:cNvSpPr>
            <a:spLocks noGrp="1"/>
          </p:cNvSpPr>
          <p:nvPr>
            <p:ph idx="1"/>
          </p:nvPr>
        </p:nvSpPr>
        <p:spPr>
          <a:xfrm>
            <a:off x="474693" y="1935151"/>
            <a:ext cx="6077520" cy="4351338"/>
          </a:xfrm>
        </p:spPr>
        <p:txBody>
          <a:bodyPr>
            <a:normAutofit fontScale="85000" lnSpcReduction="20000"/>
          </a:bodyPr>
          <a:lstStyle/>
          <a:p>
            <a:pPr marL="285750" indent="-285750" algn="l">
              <a:buFont typeface="Arial" panose="020B0604020202020204" pitchFamily="34" charset="0"/>
              <a:buChar char="•"/>
            </a:pPr>
            <a:r>
              <a:rPr lang="en-US" sz="2600" b="0" i="0" dirty="0">
                <a:solidFill>
                  <a:srgbClr val="333333"/>
                </a:solidFill>
                <a:effectLst/>
              </a:rPr>
              <a:t>TMS functional committees and technical division councils help oversee the high-level activities of the Society, organize technical and non-technical initiatives, and provide guidance on special topics</a:t>
            </a:r>
          </a:p>
          <a:p>
            <a:pPr marL="285750" indent="-285750" algn="l">
              <a:buFont typeface="Arial" panose="020B0604020202020204" pitchFamily="34" charset="0"/>
              <a:buChar char="•"/>
            </a:pPr>
            <a:endParaRPr lang="en-US" sz="2600" b="0" i="0" dirty="0">
              <a:solidFill>
                <a:srgbClr val="333333"/>
              </a:solidFill>
              <a:effectLst/>
            </a:endParaRPr>
          </a:p>
          <a:p>
            <a:pPr marL="285750" indent="-285750" algn="l">
              <a:spcBef>
                <a:spcPts val="600"/>
              </a:spcBef>
              <a:buFont typeface="Arial" panose="020B0604020202020204" pitchFamily="34" charset="0"/>
              <a:buChar char="•"/>
            </a:pPr>
            <a:r>
              <a:rPr lang="en-US" sz="2600" b="0" i="0" dirty="0">
                <a:solidFill>
                  <a:srgbClr val="333333"/>
                </a:solidFill>
                <a:effectLst/>
              </a:rPr>
              <a:t>Participation in most functional committees is by invitation only, following a nomination process</a:t>
            </a:r>
          </a:p>
          <a:p>
            <a:pPr marL="285750" indent="-285750" algn="l">
              <a:spcBef>
                <a:spcPts val="600"/>
              </a:spcBef>
              <a:buFont typeface="Arial" panose="020B0604020202020204" pitchFamily="34" charset="0"/>
              <a:buChar char="•"/>
            </a:pPr>
            <a:endParaRPr lang="en-US" sz="2600" dirty="0">
              <a:solidFill>
                <a:srgbClr val="333333"/>
              </a:solidFill>
            </a:endParaRPr>
          </a:p>
          <a:p>
            <a:pPr marL="0" indent="0">
              <a:spcBef>
                <a:spcPts val="600"/>
              </a:spcBef>
              <a:buNone/>
            </a:pPr>
            <a:r>
              <a:rPr lang="en-US" sz="2600" dirty="0"/>
              <a:t>Learn more at </a:t>
            </a:r>
            <a:r>
              <a:rPr lang="en-US" sz="2600" dirty="0">
                <a:hlinkClick r:id="rId2"/>
              </a:rPr>
              <a:t>www.tms.org/FunctionalCommittees</a:t>
            </a:r>
            <a:endParaRPr lang="en-US" sz="2600" dirty="0"/>
          </a:p>
          <a:p>
            <a:pPr marL="0" indent="0">
              <a:spcBef>
                <a:spcPts val="600"/>
              </a:spcBef>
              <a:buNone/>
            </a:pPr>
            <a:endParaRPr lang="en-US" sz="2600" dirty="0"/>
          </a:p>
          <a:p>
            <a:pPr marL="0" indent="0">
              <a:spcBef>
                <a:spcPts val="600"/>
              </a:spcBef>
              <a:buNone/>
            </a:pPr>
            <a:r>
              <a:rPr lang="en-US" b="1" dirty="0"/>
              <a:t>See Module 4 for Details About Functional Committees</a:t>
            </a:r>
          </a:p>
          <a:p>
            <a:pPr marL="0" indent="0">
              <a:spcBef>
                <a:spcPts val="600"/>
              </a:spcBef>
              <a:buNone/>
            </a:pPr>
            <a:endParaRPr lang="en-US" sz="2600" dirty="0"/>
          </a:p>
          <a:p>
            <a:pPr marL="0" indent="0" algn="l">
              <a:spcBef>
                <a:spcPts val="600"/>
              </a:spcBef>
              <a:buNone/>
            </a:pPr>
            <a:r>
              <a:rPr lang="en-US" sz="2800" b="0" i="0" dirty="0">
                <a:solidFill>
                  <a:srgbClr val="333333"/>
                </a:solidFill>
                <a:effectLst/>
              </a:rPr>
              <a:t> </a:t>
            </a:r>
          </a:p>
          <a:p>
            <a:endParaRPr lang="en-US" dirty="0"/>
          </a:p>
        </p:txBody>
      </p:sp>
      <p:sp>
        <p:nvSpPr>
          <p:cNvPr id="3" name="Title 2">
            <a:extLst>
              <a:ext uri="{FF2B5EF4-FFF2-40B4-BE49-F238E27FC236}">
                <a16:creationId xmlns:a16="http://schemas.microsoft.com/office/drawing/2014/main" id="{7CA387D0-06CE-0BA5-312F-4B4FB625955E}"/>
              </a:ext>
            </a:extLst>
          </p:cNvPr>
          <p:cNvSpPr>
            <a:spLocks noGrp="1"/>
          </p:cNvSpPr>
          <p:nvPr>
            <p:ph type="title"/>
          </p:nvPr>
        </p:nvSpPr>
        <p:spPr/>
        <p:txBody>
          <a:bodyPr/>
          <a:lstStyle/>
          <a:p>
            <a:r>
              <a:rPr lang="en-US" dirty="0"/>
              <a:t>TMS Functional Committees</a:t>
            </a:r>
          </a:p>
        </p:txBody>
      </p:sp>
      <p:pic>
        <p:nvPicPr>
          <p:cNvPr id="5" name="Picture 4" descr="A close-up of a list of activities&#10;&#10;Description automatically generated">
            <a:extLst>
              <a:ext uri="{FF2B5EF4-FFF2-40B4-BE49-F238E27FC236}">
                <a16:creationId xmlns:a16="http://schemas.microsoft.com/office/drawing/2014/main" id="{B282070E-F285-5228-9119-33125E2AA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003" y="968936"/>
            <a:ext cx="5813633" cy="5420001"/>
          </a:xfrm>
          <a:prstGeom prst="rect">
            <a:avLst/>
          </a:prstGeom>
        </p:spPr>
      </p:pic>
    </p:spTree>
    <p:extLst>
      <p:ext uri="{BB962C8B-B14F-4D97-AF65-F5344CB8AC3E}">
        <p14:creationId xmlns:p14="http://schemas.microsoft.com/office/powerpoint/2010/main" val="175755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2A1347-D38E-511B-C3B7-ADC5B59A009E}"/>
              </a:ext>
            </a:extLst>
          </p:cNvPr>
          <p:cNvSpPr>
            <a:spLocks noGrp="1"/>
          </p:cNvSpPr>
          <p:nvPr>
            <p:ph type="title"/>
          </p:nvPr>
        </p:nvSpPr>
        <p:spPr/>
        <p:txBody>
          <a:bodyPr/>
          <a:lstStyle/>
          <a:p>
            <a:r>
              <a:rPr lang="en-US" dirty="0"/>
              <a:t>TMS Volunteer Organization Structure </a:t>
            </a:r>
          </a:p>
        </p:txBody>
      </p:sp>
      <p:pic>
        <p:nvPicPr>
          <p:cNvPr id="7" name="Content Placeholder 6" descr="A screenshot of a computer screen&#10;&#10;Description automatically generated">
            <a:extLst>
              <a:ext uri="{FF2B5EF4-FFF2-40B4-BE49-F238E27FC236}">
                <a16:creationId xmlns:a16="http://schemas.microsoft.com/office/drawing/2014/main" id="{A1615AC2-5D93-B96A-9BD7-4150CABA0C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14" y="1121475"/>
            <a:ext cx="12192714" cy="5113071"/>
          </a:xfrm>
        </p:spPr>
      </p:pic>
    </p:spTree>
    <p:extLst>
      <p:ext uri="{BB962C8B-B14F-4D97-AF65-F5344CB8AC3E}">
        <p14:creationId xmlns:p14="http://schemas.microsoft.com/office/powerpoint/2010/main" val="32492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598E89-1663-1D1F-640F-6694E7C882B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75325" y="1152442"/>
            <a:ext cx="5116675" cy="5103979"/>
          </a:xfrm>
        </p:spPr>
      </p:pic>
      <p:sp>
        <p:nvSpPr>
          <p:cNvPr id="3" name="Title 2">
            <a:extLst>
              <a:ext uri="{FF2B5EF4-FFF2-40B4-BE49-F238E27FC236}">
                <a16:creationId xmlns:a16="http://schemas.microsoft.com/office/drawing/2014/main" id="{177D5844-4540-79A9-B5AA-059870179AA7}"/>
              </a:ext>
            </a:extLst>
          </p:cNvPr>
          <p:cNvSpPr>
            <a:spLocks noGrp="1"/>
          </p:cNvSpPr>
          <p:nvPr>
            <p:ph type="title"/>
          </p:nvPr>
        </p:nvSpPr>
        <p:spPr/>
        <p:txBody>
          <a:bodyPr/>
          <a:lstStyle/>
          <a:p>
            <a:r>
              <a:rPr lang="en-US" dirty="0"/>
              <a:t>TMS Publications</a:t>
            </a:r>
          </a:p>
        </p:txBody>
      </p:sp>
      <p:sp>
        <p:nvSpPr>
          <p:cNvPr id="2" name="TextBox 1">
            <a:extLst>
              <a:ext uri="{FF2B5EF4-FFF2-40B4-BE49-F238E27FC236}">
                <a16:creationId xmlns:a16="http://schemas.microsoft.com/office/drawing/2014/main" id="{7DF046A2-A3CA-5BB3-AEF0-8D89B4650B43}"/>
              </a:ext>
            </a:extLst>
          </p:cNvPr>
          <p:cNvSpPr txBox="1"/>
          <p:nvPr/>
        </p:nvSpPr>
        <p:spPr>
          <a:xfrm>
            <a:off x="11352" y="5906503"/>
            <a:ext cx="7833237" cy="369332"/>
          </a:xfrm>
          <a:prstGeom prst="rect">
            <a:avLst/>
          </a:prstGeom>
          <a:noFill/>
        </p:spPr>
        <p:txBody>
          <a:bodyPr wrap="square" rtlCol="0">
            <a:spAutoFit/>
          </a:bodyPr>
          <a:lstStyle/>
          <a:p>
            <a:pPr algn="ctr"/>
            <a:r>
              <a:rPr lang="en-US" sz="1800" dirty="0"/>
              <a:t>See Module 6 for Details</a:t>
            </a:r>
            <a:endParaRPr lang="en-US" dirty="0"/>
          </a:p>
        </p:txBody>
      </p:sp>
      <p:sp>
        <p:nvSpPr>
          <p:cNvPr id="4" name="TextBox 3">
            <a:extLst>
              <a:ext uri="{FF2B5EF4-FFF2-40B4-BE49-F238E27FC236}">
                <a16:creationId xmlns:a16="http://schemas.microsoft.com/office/drawing/2014/main" id="{A140019F-145B-46CA-99C3-4A1BA710CB22}"/>
              </a:ext>
            </a:extLst>
          </p:cNvPr>
          <p:cNvSpPr txBox="1"/>
          <p:nvPr/>
        </p:nvSpPr>
        <p:spPr>
          <a:xfrm>
            <a:off x="333252" y="1828798"/>
            <a:ext cx="6408822" cy="3693319"/>
          </a:xfrm>
          <a:prstGeom prst="rect">
            <a:avLst/>
          </a:prstGeom>
          <a:noFill/>
        </p:spPr>
        <p:txBody>
          <a:bodyPr wrap="square" rtlCol="0">
            <a:spAutoFit/>
          </a:bodyPr>
          <a:lstStyle/>
          <a:p>
            <a:r>
              <a:rPr lang="en-US" sz="2400" dirty="0"/>
              <a:t>TMS publishes six journals, proceedings volumes from events like the TMS Annual Meeting &amp; Exhibition, and textbooks.</a:t>
            </a:r>
          </a:p>
          <a:p>
            <a:endParaRPr lang="en-US" sz="2400" dirty="0"/>
          </a:p>
          <a:p>
            <a:pPr marL="0" marR="0">
              <a:spcBef>
                <a:spcPts val="0"/>
              </a:spcBef>
              <a:spcAft>
                <a:spcPts val="0"/>
              </a:spcAft>
            </a:pPr>
            <a:r>
              <a:rPr lang="en-US" sz="2400" dirty="0">
                <a:effectLst/>
                <a:ea typeface="Times New Roman" panose="02020603050405020304" pitchFamily="18" charset="0"/>
              </a:rPr>
              <a:t>Learn more about journals at </a:t>
            </a:r>
            <a:r>
              <a:rPr lang="en-US" sz="2400" u="sng" dirty="0">
                <a:solidFill>
                  <a:srgbClr val="0070C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www.tms.org/Journals</a:t>
            </a:r>
            <a:endParaRPr lang="en-US" sz="2400" u="sng" dirty="0">
              <a:solidFill>
                <a:srgbClr val="0070C0"/>
              </a:solidFill>
              <a:effectLst/>
              <a:ea typeface="Times New Roman" panose="02020603050405020304" pitchFamily="18" charset="0"/>
            </a:endParaRPr>
          </a:p>
          <a:p>
            <a:pPr marL="0" marR="0">
              <a:spcBef>
                <a:spcPts val="0"/>
              </a:spcBef>
              <a:spcAft>
                <a:spcPts val="0"/>
              </a:spcAft>
            </a:pPr>
            <a:endParaRPr lang="en-US" sz="2400" dirty="0">
              <a:effectLst/>
              <a:ea typeface="Calibri" panose="020F0502020204030204" pitchFamily="34" charset="0"/>
            </a:endParaRPr>
          </a:p>
          <a:p>
            <a:pPr marL="0" marR="0">
              <a:spcBef>
                <a:spcPts val="0"/>
              </a:spcBef>
              <a:spcAft>
                <a:spcPts val="0"/>
              </a:spcAft>
            </a:pPr>
            <a:r>
              <a:rPr lang="en-US" sz="2400" dirty="0">
                <a:effectLst/>
                <a:ea typeface="Times New Roman" panose="02020603050405020304" pitchFamily="18" charset="0"/>
              </a:rPr>
              <a:t>Learn more about proceedings and textbooks at </a:t>
            </a:r>
            <a:r>
              <a:rPr lang="en-US" sz="2400" u="sng" dirty="0">
                <a:solidFill>
                  <a:srgbClr val="0070C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www.tms.org/Bookstore</a:t>
            </a:r>
            <a:r>
              <a:rPr lang="en-US" sz="2400" dirty="0">
                <a:solidFill>
                  <a:srgbClr val="0070C0"/>
                </a:solidFill>
                <a:effectLst/>
                <a:ea typeface="Times New Roman" panose="02020603050405020304" pitchFamily="18" charset="0"/>
              </a:rPr>
              <a:t> </a:t>
            </a:r>
            <a:endParaRPr lang="en-US" sz="2400" dirty="0">
              <a:solidFill>
                <a:srgbClr val="0070C0"/>
              </a:solidFill>
              <a:effectLst/>
              <a:ea typeface="Calibri" panose="020F0502020204030204" pitchFamily="34" charset="0"/>
            </a:endParaRPr>
          </a:p>
          <a:p>
            <a:endParaRPr lang="en-US" dirty="0"/>
          </a:p>
        </p:txBody>
      </p:sp>
    </p:spTree>
    <p:extLst>
      <p:ext uri="{BB962C8B-B14F-4D97-AF65-F5344CB8AC3E}">
        <p14:creationId xmlns:p14="http://schemas.microsoft.com/office/powerpoint/2010/main" val="383724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2844BAB-2F94-A728-5B69-A0FA5BD64CA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51203" y="1128379"/>
            <a:ext cx="5140798" cy="5128042"/>
          </a:xfrm>
        </p:spPr>
      </p:pic>
      <p:sp>
        <p:nvSpPr>
          <p:cNvPr id="3" name="Title 2">
            <a:extLst>
              <a:ext uri="{FF2B5EF4-FFF2-40B4-BE49-F238E27FC236}">
                <a16:creationId xmlns:a16="http://schemas.microsoft.com/office/drawing/2014/main" id="{3B42E1E3-48CB-14A0-BD01-EB5DDFC0876E}"/>
              </a:ext>
            </a:extLst>
          </p:cNvPr>
          <p:cNvSpPr>
            <a:spLocks noGrp="1"/>
          </p:cNvSpPr>
          <p:nvPr>
            <p:ph type="title"/>
          </p:nvPr>
        </p:nvSpPr>
        <p:spPr/>
        <p:txBody>
          <a:bodyPr/>
          <a:lstStyle/>
          <a:p>
            <a:r>
              <a:rPr lang="en-US" dirty="0"/>
              <a:t>TMS Studies</a:t>
            </a:r>
          </a:p>
        </p:txBody>
      </p:sp>
      <p:sp>
        <p:nvSpPr>
          <p:cNvPr id="2" name="TextBox 1">
            <a:extLst>
              <a:ext uri="{FF2B5EF4-FFF2-40B4-BE49-F238E27FC236}">
                <a16:creationId xmlns:a16="http://schemas.microsoft.com/office/drawing/2014/main" id="{D0A446B2-8B91-2BE9-92A4-001E8B7F521F}"/>
              </a:ext>
            </a:extLst>
          </p:cNvPr>
          <p:cNvSpPr txBox="1"/>
          <p:nvPr/>
        </p:nvSpPr>
        <p:spPr>
          <a:xfrm>
            <a:off x="11352" y="5906503"/>
            <a:ext cx="7833237" cy="369332"/>
          </a:xfrm>
          <a:prstGeom prst="rect">
            <a:avLst/>
          </a:prstGeom>
          <a:noFill/>
        </p:spPr>
        <p:txBody>
          <a:bodyPr wrap="square" rtlCol="0">
            <a:spAutoFit/>
          </a:bodyPr>
          <a:lstStyle/>
          <a:p>
            <a:pPr algn="ctr"/>
            <a:r>
              <a:rPr lang="en-US" sz="1800" dirty="0"/>
              <a:t>See Module 6 for Details</a:t>
            </a:r>
            <a:endParaRPr lang="en-US" dirty="0"/>
          </a:p>
        </p:txBody>
      </p:sp>
      <p:sp>
        <p:nvSpPr>
          <p:cNvPr id="4" name="TextBox 3">
            <a:extLst>
              <a:ext uri="{FF2B5EF4-FFF2-40B4-BE49-F238E27FC236}">
                <a16:creationId xmlns:a16="http://schemas.microsoft.com/office/drawing/2014/main" id="{D8B02365-C4AA-5549-F2AF-4B4F1E4DAD03}"/>
              </a:ext>
            </a:extLst>
          </p:cNvPr>
          <p:cNvSpPr txBox="1"/>
          <p:nvPr/>
        </p:nvSpPr>
        <p:spPr>
          <a:xfrm>
            <a:off x="441157" y="2831429"/>
            <a:ext cx="6039853" cy="1938992"/>
          </a:xfrm>
          <a:prstGeom prst="rect">
            <a:avLst/>
          </a:prstGeom>
          <a:noFill/>
        </p:spPr>
        <p:txBody>
          <a:bodyPr wrap="square" rtlCol="0">
            <a:spAutoFit/>
          </a:bodyPr>
          <a:lstStyle/>
          <a:p>
            <a:r>
              <a:rPr lang="en-US" sz="2400" dirty="0"/>
              <a:t>TMS develops science and technology accelerator/</a:t>
            </a:r>
            <a:r>
              <a:rPr lang="en-US" sz="2400" dirty="0" err="1"/>
              <a:t>roadmapping</a:t>
            </a:r>
            <a:r>
              <a:rPr lang="en-US" sz="2400" dirty="0"/>
              <a:t> studies that set a strategic future for the materials community.</a:t>
            </a:r>
          </a:p>
          <a:p>
            <a:endParaRPr lang="en-US" sz="2400" dirty="0"/>
          </a:p>
          <a:p>
            <a:r>
              <a:rPr lang="en-US" sz="2400" dirty="0"/>
              <a:t>Learn more at </a:t>
            </a:r>
            <a:r>
              <a:rPr lang="en-US" sz="2400" u="sng" dirty="0">
                <a:solidFill>
                  <a:srgbClr val="C82613"/>
                </a:solidFill>
                <a:effectLst/>
                <a:ea typeface="Times New Roman" panose="02020603050405020304" pitchFamily="18" charset="0"/>
                <a:cs typeface="Calibri" panose="020F0502020204030204" pitchFamily="34" charset="0"/>
                <a:hlinkClick r:id="rId3"/>
              </a:rPr>
              <a:t>www.tms.org/Studies</a:t>
            </a:r>
            <a:r>
              <a:rPr lang="en-US" sz="2400" dirty="0">
                <a:solidFill>
                  <a:srgbClr val="C82613"/>
                </a:solidFill>
                <a:effectLst/>
                <a:ea typeface="Times New Roman" panose="02020603050405020304" pitchFamily="18" charset="0"/>
                <a:cs typeface="Calibri" panose="020F0502020204030204" pitchFamily="34" charset="0"/>
              </a:rPr>
              <a:t> </a:t>
            </a:r>
            <a:endParaRPr lang="en-US" sz="2400" dirty="0"/>
          </a:p>
        </p:txBody>
      </p:sp>
    </p:spTree>
    <p:extLst>
      <p:ext uri="{BB962C8B-B14F-4D97-AF65-F5344CB8AC3E}">
        <p14:creationId xmlns:p14="http://schemas.microsoft.com/office/powerpoint/2010/main" val="292322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8DEFAA-6E0D-9F5D-95A5-4D9961F6FE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309" y="1148800"/>
            <a:ext cx="12197309" cy="5107621"/>
          </a:xfrm>
        </p:spPr>
      </p:pic>
      <p:sp>
        <p:nvSpPr>
          <p:cNvPr id="3" name="Title 2">
            <a:extLst>
              <a:ext uri="{FF2B5EF4-FFF2-40B4-BE49-F238E27FC236}">
                <a16:creationId xmlns:a16="http://schemas.microsoft.com/office/drawing/2014/main" id="{A203ED29-2F64-92FC-81AB-B475AEFE4814}"/>
              </a:ext>
            </a:extLst>
          </p:cNvPr>
          <p:cNvSpPr>
            <a:spLocks noGrp="1"/>
          </p:cNvSpPr>
          <p:nvPr>
            <p:ph type="title"/>
          </p:nvPr>
        </p:nvSpPr>
        <p:spPr/>
        <p:txBody>
          <a:bodyPr/>
          <a:lstStyle/>
          <a:p>
            <a:r>
              <a:rPr lang="en-US" dirty="0"/>
              <a:t>Professional Development Courses</a:t>
            </a:r>
          </a:p>
        </p:txBody>
      </p:sp>
      <p:sp>
        <p:nvSpPr>
          <p:cNvPr id="2" name="TextBox 1">
            <a:extLst>
              <a:ext uri="{FF2B5EF4-FFF2-40B4-BE49-F238E27FC236}">
                <a16:creationId xmlns:a16="http://schemas.microsoft.com/office/drawing/2014/main" id="{F90BD79F-D272-0B63-7193-8786C1935F8D}"/>
              </a:ext>
            </a:extLst>
          </p:cNvPr>
          <p:cNvSpPr txBox="1"/>
          <p:nvPr/>
        </p:nvSpPr>
        <p:spPr>
          <a:xfrm>
            <a:off x="449179" y="2542669"/>
            <a:ext cx="4892842" cy="2769989"/>
          </a:xfrm>
          <a:prstGeom prst="rect">
            <a:avLst/>
          </a:prstGeom>
          <a:noFill/>
        </p:spPr>
        <p:txBody>
          <a:bodyPr wrap="square" rtlCol="0">
            <a:spAutoFit/>
          </a:bodyPr>
          <a:lstStyle/>
          <a:p>
            <a:r>
              <a:rPr lang="en-US" sz="2400" b="1" dirty="0"/>
              <a:t>Impactful Virtual and In-Person Courses</a:t>
            </a:r>
          </a:p>
          <a:p>
            <a:endParaRPr lang="en-US" sz="2400" b="1" dirty="0"/>
          </a:p>
          <a:p>
            <a:r>
              <a:rPr lang="en-US" sz="2400" dirty="0"/>
              <a:t>See full array of TMS courses (past and upcoming) at: </a:t>
            </a:r>
            <a:r>
              <a:rPr lang="en-US" sz="2400" dirty="0">
                <a:hlinkClick r:id="rId3"/>
              </a:rPr>
              <a:t>www.tms.org/PD</a:t>
            </a:r>
            <a:r>
              <a:rPr lang="en-US" sz="2400" dirty="0"/>
              <a:t> </a:t>
            </a:r>
          </a:p>
          <a:p>
            <a:endParaRPr lang="en-US" sz="1800" dirty="0"/>
          </a:p>
          <a:p>
            <a:endParaRPr lang="en-US" sz="1800" b="1" dirty="0"/>
          </a:p>
          <a:p>
            <a:endParaRPr lang="en-US" dirty="0"/>
          </a:p>
        </p:txBody>
      </p:sp>
    </p:spTree>
    <p:extLst>
      <p:ext uri="{BB962C8B-B14F-4D97-AF65-F5344CB8AC3E}">
        <p14:creationId xmlns:p14="http://schemas.microsoft.com/office/powerpoint/2010/main" val="293271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8CF2F7-46FC-64A0-41E7-B459C2802C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67285" y="1144421"/>
            <a:ext cx="5124716" cy="5112000"/>
          </a:xfrm>
        </p:spPr>
      </p:pic>
      <p:sp>
        <p:nvSpPr>
          <p:cNvPr id="3" name="Title 2">
            <a:extLst>
              <a:ext uri="{FF2B5EF4-FFF2-40B4-BE49-F238E27FC236}">
                <a16:creationId xmlns:a16="http://schemas.microsoft.com/office/drawing/2014/main" id="{4B67B278-6511-9A24-E274-41767404949A}"/>
              </a:ext>
            </a:extLst>
          </p:cNvPr>
          <p:cNvSpPr>
            <a:spLocks noGrp="1"/>
          </p:cNvSpPr>
          <p:nvPr>
            <p:ph type="title"/>
          </p:nvPr>
        </p:nvSpPr>
        <p:spPr/>
        <p:txBody>
          <a:bodyPr/>
          <a:lstStyle/>
          <a:p>
            <a:r>
              <a:rPr lang="en-US" dirty="0"/>
              <a:t>Honors and Awards</a:t>
            </a:r>
          </a:p>
        </p:txBody>
      </p:sp>
      <p:sp>
        <p:nvSpPr>
          <p:cNvPr id="2" name="TextBox 1">
            <a:extLst>
              <a:ext uri="{FF2B5EF4-FFF2-40B4-BE49-F238E27FC236}">
                <a16:creationId xmlns:a16="http://schemas.microsoft.com/office/drawing/2014/main" id="{AB9681AE-134B-17E8-F2E3-83F78BE46753}"/>
              </a:ext>
            </a:extLst>
          </p:cNvPr>
          <p:cNvSpPr txBox="1"/>
          <p:nvPr/>
        </p:nvSpPr>
        <p:spPr>
          <a:xfrm>
            <a:off x="288759" y="1435770"/>
            <a:ext cx="6497052" cy="4901342"/>
          </a:xfrm>
          <a:prstGeom prst="rect">
            <a:avLst/>
          </a:prstGeom>
          <a:noFill/>
        </p:spPr>
        <p:txBody>
          <a:bodyPr wrap="square" rtlCol="0">
            <a:spAutoFit/>
          </a:bodyPr>
          <a:lstStyle/>
          <a:p>
            <a:r>
              <a:rPr lang="en-US" sz="2400" dirty="0"/>
              <a:t>The recognition of outstanding accomplishments by members of the international minerals, metals, and materials community is an important objective of TMS</a:t>
            </a:r>
          </a:p>
          <a:p>
            <a:endParaRPr lang="en-US" sz="2400" dirty="0"/>
          </a:p>
          <a:p>
            <a:pPr marL="0" indent="0">
              <a:buFont typeface="Arial" panose="020B0604020202020204" pitchFamily="34" charset="0"/>
              <a:buNone/>
              <a:defRPr/>
            </a:pPr>
            <a:r>
              <a:rPr lang="en-US" sz="2400" dirty="0"/>
              <a:t>These awards take the form of: </a:t>
            </a:r>
            <a:endParaRPr lang="en-US" sz="2400" i="1" dirty="0"/>
          </a:p>
          <a:p>
            <a:pPr marL="514350" indent="-287338">
              <a:spcBef>
                <a:spcPts val="300"/>
              </a:spcBef>
              <a:buFont typeface="Arial" panose="020B0604020202020204" pitchFamily="34" charset="0"/>
              <a:buChar char="•"/>
              <a:defRPr/>
            </a:pPr>
            <a:r>
              <a:rPr lang="en-US" sz="2400" dirty="0"/>
              <a:t>Society-Level Awards</a:t>
            </a:r>
          </a:p>
          <a:p>
            <a:pPr marL="514350" indent="-287338">
              <a:spcBef>
                <a:spcPts val="300"/>
              </a:spcBef>
              <a:buFont typeface="Arial" panose="020B0604020202020204" pitchFamily="34" charset="0"/>
              <a:buChar char="•"/>
              <a:defRPr/>
            </a:pPr>
            <a:r>
              <a:rPr lang="en-US" sz="2400" dirty="0"/>
              <a:t>Division-Level Awards</a:t>
            </a:r>
          </a:p>
          <a:p>
            <a:pPr marL="514350" indent="-287338">
              <a:spcBef>
                <a:spcPts val="300"/>
              </a:spcBef>
              <a:buFont typeface="Arial" panose="020B0604020202020204" pitchFamily="34" charset="0"/>
              <a:buChar char="•"/>
              <a:defRPr/>
            </a:pPr>
            <a:r>
              <a:rPr lang="en-US" sz="2400" dirty="0"/>
              <a:t>Young Professional Awards</a:t>
            </a:r>
          </a:p>
          <a:p>
            <a:pPr marL="514350" indent="-287338">
              <a:spcBef>
                <a:spcPts val="300"/>
              </a:spcBef>
              <a:buFont typeface="Arial" panose="020B0604020202020204" pitchFamily="34" charset="0"/>
              <a:buChar char="•"/>
              <a:defRPr/>
            </a:pPr>
            <a:r>
              <a:rPr lang="en-US" sz="2400" dirty="0"/>
              <a:t>Student Scholarships and Awards</a:t>
            </a:r>
          </a:p>
          <a:p>
            <a:pPr marL="514350" indent="-287338">
              <a:spcBef>
                <a:spcPts val="300"/>
              </a:spcBef>
              <a:buFont typeface="Arial" panose="020B0604020202020204" pitchFamily="34" charset="0"/>
              <a:buChar char="•"/>
              <a:defRPr/>
            </a:pPr>
            <a:r>
              <a:rPr lang="en-US" sz="2400" dirty="0"/>
              <a:t>Other Awards – AIME, Acta </a:t>
            </a:r>
            <a:r>
              <a:rPr lang="en-US" sz="2400" dirty="0" err="1"/>
              <a:t>Materialia</a:t>
            </a:r>
            <a:r>
              <a:rPr lang="en-US" sz="2400" dirty="0"/>
              <a:t>, etc.</a:t>
            </a:r>
          </a:p>
          <a:p>
            <a:endParaRPr lang="en-US" sz="1800" dirty="0"/>
          </a:p>
          <a:p>
            <a:endParaRPr lang="en-US" dirty="0"/>
          </a:p>
        </p:txBody>
      </p:sp>
    </p:spTree>
    <p:extLst>
      <p:ext uri="{BB962C8B-B14F-4D97-AF65-F5344CB8AC3E}">
        <p14:creationId xmlns:p14="http://schemas.microsoft.com/office/powerpoint/2010/main" val="217675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8CF2F7-46FC-64A0-41E7-B459C2802C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67285" y="1144421"/>
            <a:ext cx="5124716" cy="5112000"/>
          </a:xfrm>
        </p:spPr>
      </p:pic>
      <p:sp>
        <p:nvSpPr>
          <p:cNvPr id="3" name="Title 2">
            <a:extLst>
              <a:ext uri="{FF2B5EF4-FFF2-40B4-BE49-F238E27FC236}">
                <a16:creationId xmlns:a16="http://schemas.microsoft.com/office/drawing/2014/main" id="{4B67B278-6511-9A24-E274-41767404949A}"/>
              </a:ext>
            </a:extLst>
          </p:cNvPr>
          <p:cNvSpPr>
            <a:spLocks noGrp="1"/>
          </p:cNvSpPr>
          <p:nvPr>
            <p:ph type="title"/>
          </p:nvPr>
        </p:nvSpPr>
        <p:spPr/>
        <p:txBody>
          <a:bodyPr/>
          <a:lstStyle/>
          <a:p>
            <a:r>
              <a:rPr lang="en-US" dirty="0"/>
              <a:t>Honors and Awards</a:t>
            </a:r>
          </a:p>
        </p:txBody>
      </p:sp>
      <p:sp>
        <p:nvSpPr>
          <p:cNvPr id="2" name="TextBox 1">
            <a:extLst>
              <a:ext uri="{FF2B5EF4-FFF2-40B4-BE49-F238E27FC236}">
                <a16:creationId xmlns:a16="http://schemas.microsoft.com/office/drawing/2014/main" id="{AB9681AE-134B-17E8-F2E3-83F78BE46753}"/>
              </a:ext>
            </a:extLst>
          </p:cNvPr>
          <p:cNvSpPr txBox="1"/>
          <p:nvPr/>
        </p:nvSpPr>
        <p:spPr>
          <a:xfrm>
            <a:off x="-119485" y="1837042"/>
            <a:ext cx="6497052" cy="1015663"/>
          </a:xfrm>
          <a:prstGeom prst="rect">
            <a:avLst/>
          </a:prstGeom>
          <a:noFill/>
        </p:spPr>
        <p:txBody>
          <a:bodyPr wrap="square" rtlCol="0">
            <a:spAutoFit/>
          </a:bodyPr>
          <a:lstStyle/>
          <a:p>
            <a:pPr marL="227012" indent="0">
              <a:spcBef>
                <a:spcPts val="300"/>
              </a:spcBef>
              <a:buFont typeface="Arial" panose="020B0604020202020204" pitchFamily="34" charset="0"/>
              <a:buNone/>
              <a:defRPr/>
            </a:pPr>
            <a:r>
              <a:rPr lang="en-US" sz="2400" b="1" dirty="0"/>
              <a:t>In 2023, TMS awarded:</a:t>
            </a:r>
            <a:endParaRPr lang="en-US" sz="1800" b="1" dirty="0"/>
          </a:p>
          <a:p>
            <a:endParaRPr lang="en-US" sz="1800" dirty="0"/>
          </a:p>
          <a:p>
            <a:endParaRPr lang="en-US" dirty="0"/>
          </a:p>
        </p:txBody>
      </p:sp>
      <p:sp>
        <p:nvSpPr>
          <p:cNvPr id="4" name="TextBox 3">
            <a:extLst>
              <a:ext uri="{FF2B5EF4-FFF2-40B4-BE49-F238E27FC236}">
                <a16:creationId xmlns:a16="http://schemas.microsoft.com/office/drawing/2014/main" id="{7353B54E-9B86-A5A2-67C1-3C44C4440AC1}"/>
              </a:ext>
            </a:extLst>
          </p:cNvPr>
          <p:cNvSpPr txBox="1"/>
          <p:nvPr/>
        </p:nvSpPr>
        <p:spPr>
          <a:xfrm>
            <a:off x="433137" y="5526505"/>
            <a:ext cx="6497052" cy="738664"/>
          </a:xfrm>
          <a:prstGeom prst="rect">
            <a:avLst/>
          </a:prstGeom>
          <a:noFill/>
        </p:spPr>
        <p:txBody>
          <a:bodyPr wrap="square" rtlCol="0">
            <a:spAutoFit/>
          </a:bodyPr>
          <a:lstStyle/>
          <a:p>
            <a:r>
              <a:rPr lang="en-US" sz="2400" dirty="0"/>
              <a:t>Learn more at: </a:t>
            </a:r>
            <a:r>
              <a:rPr lang="en-US" sz="2400" dirty="0">
                <a:hlinkClick r:id="rId3"/>
              </a:rPr>
              <a:t>www.tms.org/Awards</a:t>
            </a:r>
            <a:endParaRPr lang="en-US" sz="2400" dirty="0"/>
          </a:p>
          <a:p>
            <a:endParaRPr lang="en-US" dirty="0"/>
          </a:p>
        </p:txBody>
      </p:sp>
      <p:pic>
        <p:nvPicPr>
          <p:cNvPr id="7" name="Picture 6" descr="A group of red and white signs&#10;&#10;Description automatically generated">
            <a:extLst>
              <a:ext uri="{FF2B5EF4-FFF2-40B4-BE49-F238E27FC236}">
                <a16:creationId xmlns:a16="http://schemas.microsoft.com/office/drawing/2014/main" id="{2F34617B-2FDB-E81F-ECFC-ADFCE2388A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37" y="2378130"/>
            <a:ext cx="5944430" cy="2743583"/>
          </a:xfrm>
          <a:prstGeom prst="rect">
            <a:avLst/>
          </a:prstGeom>
        </p:spPr>
      </p:pic>
    </p:spTree>
    <p:extLst>
      <p:ext uri="{BB962C8B-B14F-4D97-AF65-F5344CB8AC3E}">
        <p14:creationId xmlns:p14="http://schemas.microsoft.com/office/powerpoint/2010/main" val="1341746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CDC444-1AE5-9D46-32D8-614C71300D43}"/>
              </a:ext>
            </a:extLst>
          </p:cNvPr>
          <p:cNvSpPr>
            <a:spLocks noGrp="1"/>
          </p:cNvSpPr>
          <p:nvPr>
            <p:ph type="title"/>
          </p:nvPr>
        </p:nvSpPr>
        <p:spPr/>
        <p:txBody>
          <a:bodyPr/>
          <a:lstStyle/>
          <a:p>
            <a:r>
              <a:rPr lang="en-US" dirty="0"/>
              <a:t>International Engagement</a:t>
            </a:r>
          </a:p>
        </p:txBody>
      </p:sp>
      <p:pic>
        <p:nvPicPr>
          <p:cNvPr id="5" name="Picture 4" descr="A close-up of a business card&#10;&#10;Description automatically generated">
            <a:extLst>
              <a:ext uri="{FF2B5EF4-FFF2-40B4-BE49-F238E27FC236}">
                <a16:creationId xmlns:a16="http://schemas.microsoft.com/office/drawing/2014/main" id="{D64D5997-7019-75D5-25A1-B86043227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7" y="1014151"/>
            <a:ext cx="12684257" cy="5321442"/>
          </a:xfrm>
          <a:prstGeom prst="rect">
            <a:avLst/>
          </a:prstGeom>
        </p:spPr>
      </p:pic>
    </p:spTree>
    <p:extLst>
      <p:ext uri="{BB962C8B-B14F-4D97-AF65-F5344CB8AC3E}">
        <p14:creationId xmlns:p14="http://schemas.microsoft.com/office/powerpoint/2010/main" val="22662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3A0DE1-AE06-A58C-BB6C-7050945649C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67285" y="1144421"/>
            <a:ext cx="5124716" cy="5112000"/>
          </a:xfrm>
        </p:spPr>
      </p:pic>
      <p:sp>
        <p:nvSpPr>
          <p:cNvPr id="3" name="Title 2">
            <a:extLst>
              <a:ext uri="{FF2B5EF4-FFF2-40B4-BE49-F238E27FC236}">
                <a16:creationId xmlns:a16="http://schemas.microsoft.com/office/drawing/2014/main" id="{46C98135-CE07-F58B-A2EE-D188E72D1FB2}"/>
              </a:ext>
            </a:extLst>
          </p:cNvPr>
          <p:cNvSpPr>
            <a:spLocks noGrp="1"/>
          </p:cNvSpPr>
          <p:nvPr>
            <p:ph type="title"/>
          </p:nvPr>
        </p:nvSpPr>
        <p:spPr/>
        <p:txBody>
          <a:bodyPr/>
          <a:lstStyle/>
          <a:p>
            <a:r>
              <a:rPr lang="en-US" dirty="0"/>
              <a:t>TMS Foundation</a:t>
            </a:r>
          </a:p>
        </p:txBody>
      </p:sp>
      <p:sp>
        <p:nvSpPr>
          <p:cNvPr id="2" name="TextBox 1">
            <a:extLst>
              <a:ext uri="{FF2B5EF4-FFF2-40B4-BE49-F238E27FC236}">
                <a16:creationId xmlns:a16="http://schemas.microsoft.com/office/drawing/2014/main" id="{6EE3B290-6C3D-4F7A-69A6-95BBA012F61F}"/>
              </a:ext>
            </a:extLst>
          </p:cNvPr>
          <p:cNvSpPr txBox="1"/>
          <p:nvPr/>
        </p:nvSpPr>
        <p:spPr>
          <a:xfrm>
            <a:off x="304800" y="1363581"/>
            <a:ext cx="6537157" cy="5070619"/>
          </a:xfrm>
          <a:prstGeom prst="rect">
            <a:avLst/>
          </a:prstGeom>
          <a:noFill/>
        </p:spPr>
        <p:txBody>
          <a:bodyPr wrap="square" rtlCol="0">
            <a:spAutoFit/>
          </a:bodyPr>
          <a:lstStyle/>
          <a:p>
            <a:pPr marL="0" indent="0">
              <a:lnSpc>
                <a:spcPct val="100000"/>
              </a:lnSpc>
              <a:spcBef>
                <a:spcPts val="0"/>
              </a:spcBef>
              <a:buNone/>
            </a:pPr>
            <a:r>
              <a:rPr lang="en-US" altLang="en-US" sz="2400" b="1" i="1" dirty="0"/>
              <a:t>The TMS Foundation supports students and young professionals with meaningful financial assistance and impactful career-building experience</a:t>
            </a:r>
          </a:p>
          <a:p>
            <a:pPr marL="0" indent="0">
              <a:lnSpc>
                <a:spcPct val="100000"/>
              </a:lnSpc>
              <a:spcBef>
                <a:spcPts val="0"/>
              </a:spcBef>
              <a:buNone/>
            </a:pPr>
            <a:endParaRPr lang="en-US" altLang="en-US" sz="2400" b="1" i="1" dirty="0"/>
          </a:p>
          <a:p>
            <a:pPr marL="0" indent="0">
              <a:lnSpc>
                <a:spcPct val="100000"/>
              </a:lnSpc>
              <a:spcBef>
                <a:spcPts val="600"/>
              </a:spcBef>
              <a:buNone/>
            </a:pPr>
            <a:r>
              <a:rPr lang="en-US" altLang="en-US" sz="2400" u="sng" dirty="0"/>
              <a:t>The TMS Foundation supports the following philanthropic causes</a:t>
            </a:r>
            <a:r>
              <a:rPr lang="en-US" altLang="en-US" sz="2400" dirty="0"/>
              <a:t>:</a:t>
            </a:r>
            <a:endParaRPr lang="en-US" altLang="en-US" sz="2400" b="1" dirty="0"/>
          </a:p>
          <a:p>
            <a:pPr marL="588962" lvl="1" indent="-342900">
              <a:lnSpc>
                <a:spcPct val="100000"/>
              </a:lnSpc>
              <a:spcBef>
                <a:spcPts val="300"/>
              </a:spcBef>
              <a:buFont typeface="Arial" panose="020B0604020202020204" pitchFamily="34" charset="0"/>
              <a:buChar char="•"/>
            </a:pPr>
            <a:r>
              <a:rPr lang="en-US" altLang="en-US" sz="2400" dirty="0"/>
              <a:t>Student Scholarships, Competitions, and Awards</a:t>
            </a:r>
          </a:p>
          <a:p>
            <a:pPr marL="588962" lvl="1" indent="-342900">
              <a:lnSpc>
                <a:spcPct val="100000"/>
              </a:lnSpc>
              <a:spcBef>
                <a:spcPts val="300"/>
              </a:spcBef>
              <a:buFont typeface="Arial" panose="020B0604020202020204" pitchFamily="34" charset="0"/>
              <a:buChar char="•"/>
            </a:pPr>
            <a:r>
              <a:rPr lang="en-US" altLang="en-US" sz="2400" dirty="0"/>
              <a:t>Young Professional Programs</a:t>
            </a:r>
          </a:p>
          <a:p>
            <a:pPr marL="588962" lvl="1" indent="-342900">
              <a:lnSpc>
                <a:spcPct val="100000"/>
              </a:lnSpc>
              <a:spcBef>
                <a:spcPts val="300"/>
              </a:spcBef>
              <a:buFont typeface="Arial" panose="020B0604020202020204" pitchFamily="34" charset="0"/>
              <a:buChar char="•"/>
            </a:pPr>
            <a:r>
              <a:rPr lang="en-US" altLang="en-US" sz="2400" dirty="0"/>
              <a:t>Diversity Awards</a:t>
            </a:r>
          </a:p>
          <a:p>
            <a:pPr marL="588962" lvl="1" indent="-342900">
              <a:lnSpc>
                <a:spcPct val="100000"/>
              </a:lnSpc>
              <a:spcBef>
                <a:spcPts val="300"/>
              </a:spcBef>
              <a:buFont typeface="Arial" panose="020B0604020202020204" pitchFamily="34" charset="0"/>
              <a:buChar char="•"/>
            </a:pPr>
            <a:r>
              <a:rPr lang="en-US" altLang="en-US" sz="2400" dirty="0"/>
              <a:t>Career Capstone Awards</a:t>
            </a:r>
          </a:p>
          <a:p>
            <a:pPr marL="588962" lvl="1" indent="-342900">
              <a:lnSpc>
                <a:spcPct val="100000"/>
              </a:lnSpc>
              <a:spcBef>
                <a:spcPts val="300"/>
              </a:spcBef>
              <a:buFont typeface="Arial" panose="020B0604020202020204" pitchFamily="34" charset="0"/>
              <a:buChar char="•"/>
            </a:pPr>
            <a:r>
              <a:rPr lang="en-US" altLang="en-US" sz="2400" dirty="0"/>
              <a:t>K-12 Outreach</a:t>
            </a:r>
          </a:p>
          <a:p>
            <a:endParaRPr lang="en-US" dirty="0"/>
          </a:p>
        </p:txBody>
      </p:sp>
    </p:spTree>
    <p:extLst>
      <p:ext uri="{BB962C8B-B14F-4D97-AF65-F5344CB8AC3E}">
        <p14:creationId xmlns:p14="http://schemas.microsoft.com/office/powerpoint/2010/main" val="210047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242A1-3E63-1F15-945A-0A20AA769D4E}"/>
              </a:ext>
            </a:extLst>
          </p:cNvPr>
          <p:cNvSpPr>
            <a:spLocks noGrp="1"/>
          </p:cNvSpPr>
          <p:nvPr>
            <p:ph type="title"/>
          </p:nvPr>
        </p:nvSpPr>
        <p:spPr/>
        <p:txBody>
          <a:bodyPr/>
          <a:lstStyle/>
          <a:p>
            <a:r>
              <a:rPr lang="en-US" dirty="0"/>
              <a:t>Presented by</a:t>
            </a:r>
          </a:p>
        </p:txBody>
      </p:sp>
      <p:pic>
        <p:nvPicPr>
          <p:cNvPr id="5" name="Picture 4" descr="A person smiling at the camera&#10;&#10;Description automatically generated">
            <a:extLst>
              <a:ext uri="{FF2B5EF4-FFF2-40B4-BE49-F238E27FC236}">
                <a16:creationId xmlns:a16="http://schemas.microsoft.com/office/drawing/2014/main" id="{803A5B0E-F33E-1103-36EA-261C2D628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835" y="1143896"/>
            <a:ext cx="5125165" cy="5115639"/>
          </a:xfrm>
          <a:prstGeom prst="rect">
            <a:avLst/>
          </a:prstGeom>
        </p:spPr>
      </p:pic>
      <p:sp>
        <p:nvSpPr>
          <p:cNvPr id="6" name="TextBox 5">
            <a:extLst>
              <a:ext uri="{FF2B5EF4-FFF2-40B4-BE49-F238E27FC236}">
                <a16:creationId xmlns:a16="http://schemas.microsoft.com/office/drawing/2014/main" id="{F8CFCDBF-4A7F-1C31-6BA8-77818935B36C}"/>
              </a:ext>
            </a:extLst>
          </p:cNvPr>
          <p:cNvSpPr txBox="1"/>
          <p:nvPr/>
        </p:nvSpPr>
        <p:spPr>
          <a:xfrm>
            <a:off x="1010653" y="2446418"/>
            <a:ext cx="5582653" cy="2769989"/>
          </a:xfrm>
          <a:prstGeom prst="rect">
            <a:avLst/>
          </a:prstGeom>
          <a:noFill/>
        </p:spPr>
        <p:txBody>
          <a:bodyPr wrap="square" rtlCol="0">
            <a:spAutoFit/>
          </a:bodyPr>
          <a:lstStyle/>
          <a:p>
            <a:r>
              <a:rPr lang="en-US" sz="6000" b="1" dirty="0"/>
              <a:t>Ellen </a:t>
            </a:r>
            <a:r>
              <a:rPr lang="en-US" sz="6000" b="1" dirty="0" err="1"/>
              <a:t>Cerreta</a:t>
            </a:r>
            <a:endParaRPr lang="en-US" sz="6000" b="1" dirty="0"/>
          </a:p>
          <a:p>
            <a:r>
              <a:rPr lang="en-US" sz="4800" dirty="0"/>
              <a:t>Los Alamos </a:t>
            </a:r>
            <a:br>
              <a:rPr lang="en-US" sz="4800" dirty="0"/>
            </a:br>
            <a:r>
              <a:rPr lang="en-US" sz="4800" dirty="0"/>
              <a:t>National Laboratory</a:t>
            </a:r>
          </a:p>
          <a:p>
            <a:endParaRPr lang="en-US" dirty="0"/>
          </a:p>
        </p:txBody>
      </p:sp>
    </p:spTree>
    <p:extLst>
      <p:ext uri="{BB962C8B-B14F-4D97-AF65-F5344CB8AC3E}">
        <p14:creationId xmlns:p14="http://schemas.microsoft.com/office/powerpoint/2010/main" val="2601236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CA3E3D-2EB6-EA03-A5E8-A5A3B624FA50}"/>
              </a:ext>
            </a:extLst>
          </p:cNvPr>
          <p:cNvSpPr>
            <a:spLocks noGrp="1"/>
          </p:cNvSpPr>
          <p:nvPr>
            <p:ph idx="1"/>
          </p:nvPr>
        </p:nvSpPr>
        <p:spPr>
          <a:xfrm>
            <a:off x="295661" y="2018686"/>
            <a:ext cx="6861432" cy="3122805"/>
          </a:xfrm>
        </p:spPr>
        <p:txBody>
          <a:bodyPr>
            <a:noAutofit/>
          </a:bodyPr>
          <a:lstStyle/>
          <a:p>
            <a:pPr marL="285750" indent="-285750">
              <a:buFont typeface="Arial" panose="020B0604020202020204" pitchFamily="34" charset="0"/>
              <a:buChar char="•"/>
            </a:pPr>
            <a:r>
              <a:rPr lang="en-US" sz="2400" dirty="0"/>
              <a:t>Join a Technical Committee! Then… </a:t>
            </a:r>
          </a:p>
          <a:p>
            <a:pPr marL="576263" lvl="1" indent="-287338">
              <a:buSzPct val="80000"/>
              <a:buFont typeface="Wingdings" panose="05000000000000000000" pitchFamily="2" charset="2"/>
              <a:buChar char="Ø"/>
            </a:pPr>
            <a:r>
              <a:rPr lang="en-US" dirty="0"/>
              <a:t>Propose and/or organize symposia (and/or short courses)</a:t>
            </a:r>
          </a:p>
          <a:p>
            <a:pPr marL="576263" lvl="1" indent="-287338">
              <a:buSzPct val="80000"/>
              <a:buFont typeface="Wingdings" panose="05000000000000000000" pitchFamily="2" charset="2"/>
              <a:buChar char="Ø"/>
            </a:pPr>
            <a:r>
              <a:rPr lang="en-US" dirty="0"/>
              <a:t>Serve as a session chair</a:t>
            </a:r>
          </a:p>
          <a:p>
            <a:pPr marL="576263" lvl="1" indent="-287338">
              <a:buSzPct val="80000"/>
              <a:buFont typeface="Wingdings" panose="05000000000000000000" pitchFamily="2" charset="2"/>
              <a:buChar char="Ø"/>
            </a:pPr>
            <a:r>
              <a:rPr lang="en-US" dirty="0"/>
              <a:t>Organize and/or contribute to </a:t>
            </a:r>
            <a:r>
              <a:rPr lang="en-US" i="1" dirty="0"/>
              <a:t>JOM</a:t>
            </a:r>
            <a:r>
              <a:rPr lang="en-US" dirty="0"/>
              <a:t> technical topics</a:t>
            </a:r>
          </a:p>
          <a:p>
            <a:pPr marL="576263" lvl="1" indent="-287338">
              <a:buSzPct val="80000"/>
              <a:buFont typeface="Wingdings" panose="05000000000000000000" pitchFamily="2" charset="2"/>
              <a:buChar char="Ø"/>
            </a:pPr>
            <a:r>
              <a:rPr lang="en-US" dirty="0"/>
              <a:t>Serve in a leadership position on the committee</a:t>
            </a:r>
          </a:p>
          <a:p>
            <a:pPr marL="576263" lvl="1" indent="-287338">
              <a:buSzPct val="80000"/>
              <a:buFont typeface="Wingdings" panose="05000000000000000000" pitchFamily="2" charset="2"/>
              <a:buChar char="Ø"/>
            </a:pPr>
            <a:r>
              <a:rPr lang="en-US" sz="2400" dirty="0"/>
              <a:t>See module 3 for details</a:t>
            </a:r>
          </a:p>
        </p:txBody>
      </p:sp>
      <p:sp>
        <p:nvSpPr>
          <p:cNvPr id="3" name="Title 2">
            <a:extLst>
              <a:ext uri="{FF2B5EF4-FFF2-40B4-BE49-F238E27FC236}">
                <a16:creationId xmlns:a16="http://schemas.microsoft.com/office/drawing/2014/main" id="{43A44855-1CA0-E927-03BB-D6C271E7D83D}"/>
              </a:ext>
            </a:extLst>
          </p:cNvPr>
          <p:cNvSpPr>
            <a:spLocks noGrp="1"/>
          </p:cNvSpPr>
          <p:nvPr>
            <p:ph type="title"/>
          </p:nvPr>
        </p:nvSpPr>
        <p:spPr/>
        <p:txBody>
          <a:bodyPr/>
          <a:lstStyle/>
          <a:p>
            <a:r>
              <a:rPr lang="en-US" dirty="0"/>
              <a:t>How Can You Become Involved?</a:t>
            </a:r>
          </a:p>
        </p:txBody>
      </p:sp>
      <p:pic>
        <p:nvPicPr>
          <p:cNvPr id="11" name="Picture 10" descr="A group of people in a meeting&#10;&#10;Description automatically generated">
            <a:extLst>
              <a:ext uri="{FF2B5EF4-FFF2-40B4-BE49-F238E27FC236}">
                <a16:creationId xmlns:a16="http://schemas.microsoft.com/office/drawing/2014/main" id="{1427A581-6B7E-95C9-5537-8C7F009A5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835" y="1141737"/>
            <a:ext cx="5125165" cy="5115639"/>
          </a:xfrm>
          <a:prstGeom prst="rect">
            <a:avLst/>
          </a:prstGeom>
        </p:spPr>
      </p:pic>
      <p:sp>
        <p:nvSpPr>
          <p:cNvPr id="12" name="TextBox 11">
            <a:extLst>
              <a:ext uri="{FF2B5EF4-FFF2-40B4-BE49-F238E27FC236}">
                <a16:creationId xmlns:a16="http://schemas.microsoft.com/office/drawing/2014/main" id="{7ADDA05D-366F-5B42-DCDA-6F9F2C261AE5}"/>
              </a:ext>
            </a:extLst>
          </p:cNvPr>
          <p:cNvSpPr txBox="1"/>
          <p:nvPr/>
        </p:nvSpPr>
        <p:spPr>
          <a:xfrm>
            <a:off x="1063384" y="5600856"/>
            <a:ext cx="6272463" cy="830997"/>
          </a:xfrm>
          <a:prstGeom prst="rect">
            <a:avLst/>
          </a:prstGeom>
          <a:noFill/>
        </p:spPr>
        <p:txBody>
          <a:bodyPr wrap="square" rtlCol="0">
            <a:spAutoFit/>
          </a:bodyPr>
          <a:lstStyle/>
          <a:p>
            <a:r>
              <a:rPr lang="en-US" sz="2400" dirty="0"/>
              <a:t>Visit </a:t>
            </a:r>
            <a:r>
              <a:rPr lang="en-US" sz="2400" dirty="0">
                <a:hlinkClick r:id="rId3"/>
              </a:rPr>
              <a:t>www.tms.org/volunteer</a:t>
            </a:r>
            <a:r>
              <a:rPr lang="en-US" sz="2400" dirty="0"/>
              <a:t> to begin!</a:t>
            </a:r>
          </a:p>
          <a:p>
            <a:endParaRPr lang="en-US" sz="2400" dirty="0"/>
          </a:p>
        </p:txBody>
      </p:sp>
    </p:spTree>
    <p:extLst>
      <p:ext uri="{BB962C8B-B14F-4D97-AF65-F5344CB8AC3E}">
        <p14:creationId xmlns:p14="http://schemas.microsoft.com/office/powerpoint/2010/main" val="368052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CA3E3D-2EB6-EA03-A5E8-A5A3B624FA50}"/>
              </a:ext>
            </a:extLst>
          </p:cNvPr>
          <p:cNvSpPr>
            <a:spLocks noGrp="1"/>
          </p:cNvSpPr>
          <p:nvPr>
            <p:ph idx="1"/>
          </p:nvPr>
        </p:nvSpPr>
        <p:spPr>
          <a:xfrm>
            <a:off x="263577" y="1457216"/>
            <a:ext cx="6861432" cy="3186973"/>
          </a:xfrm>
        </p:spPr>
        <p:txBody>
          <a:bodyPr>
            <a:noAutofit/>
          </a:bodyPr>
          <a:lstStyle/>
          <a:p>
            <a:pPr marL="285750" indent="-285750">
              <a:spcBef>
                <a:spcPts val="1200"/>
              </a:spcBef>
              <a:buFont typeface="Arial" panose="020B0604020202020204" pitchFamily="34" charset="0"/>
              <a:buChar char="•"/>
            </a:pPr>
            <a:r>
              <a:rPr lang="en-US" sz="2400" dirty="0"/>
              <a:t>Become a member of a Functional  Committee</a:t>
            </a:r>
          </a:p>
          <a:p>
            <a:pPr lvl="1">
              <a:spcBef>
                <a:spcPts val="1200"/>
              </a:spcBef>
              <a:buFont typeface="Wingdings" panose="05000000000000000000" pitchFamily="2" charset="2"/>
              <a:buChar char="Ø"/>
            </a:pPr>
            <a:r>
              <a:rPr lang="en-US" dirty="0"/>
              <a:t>See module 4 for details</a:t>
            </a:r>
          </a:p>
          <a:p>
            <a:pPr marL="285750" indent="-285750">
              <a:spcBef>
                <a:spcPts val="1200"/>
              </a:spcBef>
              <a:buFont typeface="Arial" panose="020B0604020202020204" pitchFamily="34" charset="0"/>
              <a:buChar char="•"/>
            </a:pPr>
            <a:r>
              <a:rPr lang="en-US" sz="2400" dirty="0"/>
              <a:t>Edit/Review TMS Publications</a:t>
            </a:r>
          </a:p>
          <a:p>
            <a:pPr lvl="1">
              <a:spcBef>
                <a:spcPts val="1200"/>
              </a:spcBef>
              <a:buFont typeface="Wingdings" panose="05000000000000000000" pitchFamily="2" charset="2"/>
              <a:buChar char="Ø"/>
            </a:pPr>
            <a:r>
              <a:rPr lang="en-US" dirty="0"/>
              <a:t>See module 6 for details</a:t>
            </a:r>
          </a:p>
          <a:p>
            <a:pPr marL="285750" indent="-285750">
              <a:spcBef>
                <a:spcPts val="1200"/>
              </a:spcBef>
              <a:buFont typeface="Arial" panose="020B0604020202020204" pitchFamily="34" charset="0"/>
              <a:buChar char="•"/>
            </a:pPr>
            <a:r>
              <a:rPr lang="en-US" sz="2400" dirty="0"/>
              <a:t>Contribute to a Specialty Congress/Conference</a:t>
            </a:r>
          </a:p>
          <a:p>
            <a:pPr lvl="1">
              <a:spcBef>
                <a:spcPts val="1200"/>
              </a:spcBef>
              <a:buFont typeface="Wingdings" panose="05000000000000000000" pitchFamily="2" charset="2"/>
              <a:buChar char="Ø"/>
            </a:pPr>
            <a:r>
              <a:rPr lang="en-US" dirty="0"/>
              <a:t>See module 2 for details</a:t>
            </a:r>
          </a:p>
        </p:txBody>
      </p:sp>
      <p:pic>
        <p:nvPicPr>
          <p:cNvPr id="11" name="Picture 10" descr="A group of people in a meeting&#10;&#10;Description automatically generated">
            <a:extLst>
              <a:ext uri="{FF2B5EF4-FFF2-40B4-BE49-F238E27FC236}">
                <a16:creationId xmlns:a16="http://schemas.microsoft.com/office/drawing/2014/main" id="{1427A581-6B7E-95C9-5537-8C7F009A5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6835" y="1141737"/>
            <a:ext cx="5125165" cy="5115639"/>
          </a:xfrm>
          <a:prstGeom prst="rect">
            <a:avLst/>
          </a:prstGeom>
        </p:spPr>
      </p:pic>
      <p:sp>
        <p:nvSpPr>
          <p:cNvPr id="4" name="TextBox 3">
            <a:extLst>
              <a:ext uri="{FF2B5EF4-FFF2-40B4-BE49-F238E27FC236}">
                <a16:creationId xmlns:a16="http://schemas.microsoft.com/office/drawing/2014/main" id="{35183D73-649F-A0FA-0AAA-8BA48E087E4E}"/>
              </a:ext>
            </a:extLst>
          </p:cNvPr>
          <p:cNvSpPr txBox="1"/>
          <p:nvPr/>
        </p:nvSpPr>
        <p:spPr>
          <a:xfrm>
            <a:off x="542019" y="4630315"/>
            <a:ext cx="6272463" cy="1569660"/>
          </a:xfrm>
          <a:prstGeom prst="rect">
            <a:avLst/>
          </a:prstGeom>
          <a:noFill/>
        </p:spPr>
        <p:txBody>
          <a:bodyPr wrap="square" rtlCol="0">
            <a:spAutoFit/>
          </a:bodyPr>
          <a:lstStyle/>
          <a:p>
            <a:pPr algn="ctr"/>
            <a:r>
              <a:rPr lang="en-US" sz="2400" dirty="0"/>
              <a:t>You can get started at the next </a:t>
            </a:r>
            <a:br>
              <a:rPr lang="en-US" sz="2400" dirty="0"/>
            </a:br>
            <a:r>
              <a:rPr lang="en-US" sz="2400" dirty="0"/>
              <a:t>TMS Annual Meeting &amp; Exhibition!</a:t>
            </a:r>
          </a:p>
          <a:p>
            <a:pPr algn="ctr"/>
            <a:endParaRPr lang="en-US" sz="2400" dirty="0"/>
          </a:p>
          <a:p>
            <a:pPr algn="ctr"/>
            <a:r>
              <a:rPr lang="en-US" sz="2400" dirty="0"/>
              <a:t>Visit </a:t>
            </a:r>
            <a:r>
              <a:rPr lang="en-US" sz="2400" dirty="0">
                <a:hlinkClick r:id="rId3"/>
              </a:rPr>
              <a:t>www.tms.org/volunteer</a:t>
            </a:r>
            <a:endParaRPr lang="en-US" sz="2400" dirty="0"/>
          </a:p>
        </p:txBody>
      </p:sp>
      <p:sp>
        <p:nvSpPr>
          <p:cNvPr id="7" name="Title 2">
            <a:extLst>
              <a:ext uri="{FF2B5EF4-FFF2-40B4-BE49-F238E27FC236}">
                <a16:creationId xmlns:a16="http://schemas.microsoft.com/office/drawing/2014/main" id="{F1D9800D-35ED-62E9-5EAF-D976CFE66A2C}"/>
              </a:ext>
            </a:extLst>
          </p:cNvPr>
          <p:cNvSpPr>
            <a:spLocks noGrp="1"/>
          </p:cNvSpPr>
          <p:nvPr>
            <p:ph type="title"/>
          </p:nvPr>
        </p:nvSpPr>
        <p:spPr>
          <a:xfrm>
            <a:off x="0" y="-82140"/>
            <a:ext cx="12192000" cy="1325563"/>
          </a:xfrm>
        </p:spPr>
        <p:txBody>
          <a:bodyPr/>
          <a:lstStyle/>
          <a:p>
            <a:r>
              <a:rPr lang="en-US" dirty="0"/>
              <a:t>How Can You Become Involved?</a:t>
            </a:r>
          </a:p>
        </p:txBody>
      </p:sp>
    </p:spTree>
    <p:extLst>
      <p:ext uri="{BB962C8B-B14F-4D97-AF65-F5344CB8AC3E}">
        <p14:creationId xmlns:p14="http://schemas.microsoft.com/office/powerpoint/2010/main" val="99981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DAC4B3-B741-9DD6-CBE9-6C80D95D7BBC}"/>
              </a:ext>
            </a:extLst>
          </p:cNvPr>
          <p:cNvSpPr>
            <a:spLocks noGrp="1"/>
          </p:cNvSpPr>
          <p:nvPr>
            <p:ph type="title"/>
          </p:nvPr>
        </p:nvSpPr>
        <p:spPr/>
        <p:txBody>
          <a:bodyPr/>
          <a:lstStyle/>
          <a:p>
            <a:r>
              <a:rPr lang="en-US" sz="4400" b="0" dirty="0"/>
              <a:t>History of TMS</a:t>
            </a:r>
            <a:endParaRPr lang="en-US" dirty="0"/>
          </a:p>
        </p:txBody>
      </p:sp>
      <p:sp>
        <p:nvSpPr>
          <p:cNvPr id="8" name="Content Placeholder 7">
            <a:extLst>
              <a:ext uri="{FF2B5EF4-FFF2-40B4-BE49-F238E27FC236}">
                <a16:creationId xmlns:a16="http://schemas.microsoft.com/office/drawing/2014/main" id="{1FB5ABF1-455D-AC57-86F8-607A68F0D513}"/>
              </a:ext>
            </a:extLst>
          </p:cNvPr>
          <p:cNvSpPr>
            <a:spLocks noGrp="1"/>
          </p:cNvSpPr>
          <p:nvPr>
            <p:ph idx="1"/>
          </p:nvPr>
        </p:nvSpPr>
        <p:spPr>
          <a:xfrm>
            <a:off x="77206" y="1879447"/>
            <a:ext cx="7246155" cy="4351338"/>
          </a:xfrm>
        </p:spPr>
        <p:txBody>
          <a:bodyPr>
            <a:normAutofit/>
          </a:bodyPr>
          <a:lstStyle/>
          <a:p>
            <a:r>
              <a:rPr lang="en-US" sz="2400" b="1" dirty="0">
                <a:cs typeface="Calibri Light" panose="020F0302020204030204" pitchFamily="34" charset="0"/>
              </a:rPr>
              <a:t>1871: </a:t>
            </a:r>
            <a:r>
              <a:rPr lang="en-US" sz="2400" dirty="0">
                <a:cs typeface="Calibri Light" panose="020F0302020204030204" pitchFamily="34" charset="0"/>
              </a:rPr>
              <a:t>Founding of TMS’s parent society, the American Institute of Mining, Metallurgical, and Petroleum Engineers (AIME)</a:t>
            </a:r>
          </a:p>
          <a:p>
            <a:r>
              <a:rPr lang="en-US" sz="2400" b="1" dirty="0">
                <a:cs typeface="Calibri Light" panose="020F0302020204030204" pitchFamily="34" charset="0"/>
              </a:rPr>
              <a:t>1984: </a:t>
            </a:r>
            <a:r>
              <a:rPr lang="en-US" sz="2400" dirty="0">
                <a:cs typeface="Calibri Light" panose="020F0302020204030204" pitchFamily="34" charset="0"/>
              </a:rPr>
              <a:t>AIME establishes four member societies, now known as:</a:t>
            </a:r>
          </a:p>
          <a:p>
            <a:pPr lvl="1"/>
            <a:r>
              <a:rPr lang="en-US" dirty="0">
                <a:cs typeface="Calibri Light" panose="020F0302020204030204" pitchFamily="34" charset="0"/>
              </a:rPr>
              <a:t>The Minerals, Metals &amp; Materials Society (TMS)</a:t>
            </a:r>
          </a:p>
          <a:p>
            <a:pPr lvl="1"/>
            <a:r>
              <a:rPr lang="en-US" dirty="0">
                <a:cs typeface="Calibri Light" panose="020F0302020204030204" pitchFamily="34" charset="0"/>
              </a:rPr>
              <a:t>Association for Iron &amp; Steel Technology (AIST)</a:t>
            </a:r>
          </a:p>
          <a:p>
            <a:pPr lvl="1"/>
            <a:r>
              <a:rPr lang="en-US" dirty="0">
                <a:cs typeface="Calibri Light" panose="020F0302020204030204" pitchFamily="34" charset="0"/>
              </a:rPr>
              <a:t>The Society for Mining, Metallurgy &amp; Exploration (SME)</a:t>
            </a:r>
          </a:p>
          <a:p>
            <a:pPr lvl="1"/>
            <a:r>
              <a:rPr lang="en-US" dirty="0">
                <a:cs typeface="Calibri Light" panose="020F0302020204030204" pitchFamily="34" charset="0"/>
              </a:rPr>
              <a:t>Society of Petroleum Engineers (SPE)</a:t>
            </a:r>
          </a:p>
          <a:p>
            <a:endParaRPr lang="en-US" dirty="0"/>
          </a:p>
        </p:txBody>
      </p:sp>
      <p:pic>
        <p:nvPicPr>
          <p:cNvPr id="4" name="Picture 3">
            <a:extLst>
              <a:ext uri="{FF2B5EF4-FFF2-40B4-BE49-F238E27FC236}">
                <a16:creationId xmlns:a16="http://schemas.microsoft.com/office/drawing/2014/main" id="{9227D3A4-BFAC-DA4E-079B-F86C43CB38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74331" y="1140413"/>
            <a:ext cx="5116072" cy="5106563"/>
          </a:xfrm>
          <a:prstGeom prst="rect">
            <a:avLst/>
          </a:prstGeom>
        </p:spPr>
      </p:pic>
    </p:spTree>
    <p:extLst>
      <p:ext uri="{BB962C8B-B14F-4D97-AF65-F5344CB8AC3E}">
        <p14:creationId xmlns:p14="http://schemas.microsoft.com/office/powerpoint/2010/main" val="374214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24253D-DE2C-7353-AE27-79AAC5D8BD53}"/>
              </a:ext>
            </a:extLst>
          </p:cNvPr>
          <p:cNvSpPr>
            <a:spLocks noGrp="1"/>
          </p:cNvSpPr>
          <p:nvPr>
            <p:ph idx="1"/>
          </p:nvPr>
        </p:nvSpPr>
        <p:spPr>
          <a:xfrm>
            <a:off x="475967" y="2463414"/>
            <a:ext cx="6245959" cy="2769895"/>
          </a:xfrm>
        </p:spPr>
        <p:txBody>
          <a:bodyPr/>
          <a:lstStyle/>
          <a:p>
            <a:pPr marL="0" lvl="0" indent="0">
              <a:lnSpc>
                <a:spcPct val="100000"/>
              </a:lnSpc>
              <a:spcBef>
                <a:spcPts val="1800"/>
              </a:spcBef>
              <a:buNone/>
              <a:defRPr/>
            </a:pPr>
            <a:r>
              <a:rPr lang="en-US" sz="2400" kern="0" dirty="0">
                <a:latin typeface="Calibri" pitchFamily="34" charset="0"/>
                <a:cs typeface="Calibri" pitchFamily="34" charset="0"/>
              </a:rPr>
              <a:t>The </a:t>
            </a:r>
            <a:r>
              <a:rPr lang="en-US" sz="2400" b="1" i="1" kern="0" dirty="0">
                <a:latin typeface="Calibri" pitchFamily="34" charset="0"/>
                <a:cs typeface="Calibri" pitchFamily="34" charset="0"/>
              </a:rPr>
              <a:t>mission</a:t>
            </a:r>
            <a:r>
              <a:rPr lang="en-US" sz="2400" kern="0" dirty="0">
                <a:latin typeface="Calibri" pitchFamily="34" charset="0"/>
                <a:cs typeface="Calibri" pitchFamily="34" charset="0"/>
              </a:rPr>
              <a:t> of TMS is to promote the global science and engineering professions concerned with minerals, metals and materials</a:t>
            </a:r>
          </a:p>
          <a:p>
            <a:pPr marL="0" lvl="0" indent="0">
              <a:lnSpc>
                <a:spcPct val="100000"/>
              </a:lnSpc>
              <a:spcBef>
                <a:spcPts val="1800"/>
              </a:spcBef>
              <a:buNone/>
              <a:defRPr/>
            </a:pPr>
            <a:r>
              <a:rPr lang="en-US" sz="2400" kern="0" dirty="0">
                <a:latin typeface="Calibri" pitchFamily="34" charset="0"/>
                <a:cs typeface="Calibri" pitchFamily="34" charset="0"/>
              </a:rPr>
              <a:t>The </a:t>
            </a:r>
            <a:r>
              <a:rPr lang="en-US" sz="2400" b="1" i="1" kern="0" dirty="0">
                <a:latin typeface="Calibri" pitchFamily="34" charset="0"/>
                <a:cs typeface="Calibri" pitchFamily="34" charset="0"/>
              </a:rPr>
              <a:t>vision</a:t>
            </a:r>
            <a:r>
              <a:rPr lang="en-US" sz="2400" kern="0" dirty="0">
                <a:latin typeface="Calibri" pitchFamily="34" charset="0"/>
                <a:cs typeface="Calibri" pitchFamily="34" charset="0"/>
              </a:rPr>
              <a:t> of TMS is to be the professional society of choice for the worldwide minerals, metals and materials community</a:t>
            </a:r>
            <a:endParaRPr lang="en-US" sz="2400" dirty="0"/>
          </a:p>
          <a:p>
            <a:endParaRPr lang="en-US" dirty="0"/>
          </a:p>
        </p:txBody>
      </p:sp>
      <p:sp>
        <p:nvSpPr>
          <p:cNvPr id="3" name="Title 2">
            <a:extLst>
              <a:ext uri="{FF2B5EF4-FFF2-40B4-BE49-F238E27FC236}">
                <a16:creationId xmlns:a16="http://schemas.microsoft.com/office/drawing/2014/main" id="{8FFF3917-4EFC-B2F1-4062-F4D61AF7A82C}"/>
              </a:ext>
            </a:extLst>
          </p:cNvPr>
          <p:cNvSpPr>
            <a:spLocks noGrp="1"/>
          </p:cNvSpPr>
          <p:nvPr>
            <p:ph type="title"/>
          </p:nvPr>
        </p:nvSpPr>
        <p:spPr/>
        <p:txBody>
          <a:bodyPr/>
          <a:lstStyle/>
          <a:p>
            <a:r>
              <a:rPr lang="en-US" sz="4400" b="0" dirty="0"/>
              <a:t>Our Mission and Vision</a:t>
            </a:r>
            <a:endParaRPr lang="en-US" dirty="0"/>
          </a:p>
        </p:txBody>
      </p:sp>
      <p:pic>
        <p:nvPicPr>
          <p:cNvPr id="4" name="Content Placeholder 6">
            <a:extLst>
              <a:ext uri="{FF2B5EF4-FFF2-40B4-BE49-F238E27FC236}">
                <a16:creationId xmlns:a16="http://schemas.microsoft.com/office/drawing/2014/main" id="{013BF6E8-45A9-A046-F548-F0E082746B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9243" y="1144421"/>
            <a:ext cx="5132757" cy="5120021"/>
          </a:xfrm>
          <a:prstGeom prst="rect">
            <a:avLst/>
          </a:prstGeom>
        </p:spPr>
      </p:pic>
    </p:spTree>
    <p:extLst>
      <p:ext uri="{BB962C8B-B14F-4D97-AF65-F5344CB8AC3E}">
        <p14:creationId xmlns:p14="http://schemas.microsoft.com/office/powerpoint/2010/main" val="231396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DD62CD-9997-8329-6CD3-009DA4B41C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62761" y="1141413"/>
            <a:ext cx="5129239" cy="5116512"/>
          </a:xfrm>
        </p:spPr>
      </p:pic>
      <p:sp>
        <p:nvSpPr>
          <p:cNvPr id="3" name="Title 2">
            <a:extLst>
              <a:ext uri="{FF2B5EF4-FFF2-40B4-BE49-F238E27FC236}">
                <a16:creationId xmlns:a16="http://schemas.microsoft.com/office/drawing/2014/main" id="{D5BC6D6A-493E-E77D-7238-6A22F77283EA}"/>
              </a:ext>
            </a:extLst>
          </p:cNvPr>
          <p:cNvSpPr>
            <a:spLocks noGrp="1"/>
          </p:cNvSpPr>
          <p:nvPr>
            <p:ph type="title"/>
          </p:nvPr>
        </p:nvSpPr>
        <p:spPr/>
        <p:txBody>
          <a:bodyPr/>
          <a:lstStyle/>
          <a:p>
            <a:r>
              <a:rPr lang="en-US" dirty="0"/>
              <a:t>Diversity, Equity &amp; Inclusion at TMS</a:t>
            </a:r>
          </a:p>
        </p:txBody>
      </p:sp>
      <p:sp>
        <p:nvSpPr>
          <p:cNvPr id="2" name="TextBox 1">
            <a:extLst>
              <a:ext uri="{FF2B5EF4-FFF2-40B4-BE49-F238E27FC236}">
                <a16:creationId xmlns:a16="http://schemas.microsoft.com/office/drawing/2014/main" id="{8B1DB8DF-40D3-8B52-D548-7CEB61273B6B}"/>
              </a:ext>
            </a:extLst>
          </p:cNvPr>
          <p:cNvSpPr txBox="1"/>
          <p:nvPr/>
        </p:nvSpPr>
        <p:spPr>
          <a:xfrm>
            <a:off x="320842" y="1892966"/>
            <a:ext cx="6440905" cy="3847207"/>
          </a:xfrm>
          <a:prstGeom prst="rect">
            <a:avLst/>
          </a:prstGeom>
          <a:noFill/>
        </p:spPr>
        <p:txBody>
          <a:bodyPr wrap="square" rtlCol="0">
            <a:spAutoFit/>
          </a:bodyPr>
          <a:lstStyle/>
          <a:p>
            <a:pPr marL="0" indent="0">
              <a:buNone/>
            </a:pPr>
            <a:r>
              <a:rPr lang="en-US" sz="2400" dirty="0"/>
              <a:t>DEI is a top priority embedded in the DNA of TMS; it permeates everything that we do.</a:t>
            </a:r>
          </a:p>
          <a:p>
            <a:pPr marL="0" indent="0">
              <a:buNone/>
            </a:pPr>
            <a:endParaRPr lang="en-US" dirty="0"/>
          </a:p>
          <a:p>
            <a:pPr marL="0" indent="0">
              <a:buNone/>
            </a:pPr>
            <a:r>
              <a:rPr lang="en-US" sz="1600" b="1" i="1" dirty="0"/>
              <a:t>TMS Diversity Statement</a:t>
            </a:r>
          </a:p>
          <a:p>
            <a:pPr marL="0" indent="0">
              <a:buNone/>
            </a:pPr>
            <a:r>
              <a:rPr lang="en-US" sz="1600" i="1" dirty="0"/>
              <a:t>TMS is committed to advancing diversity in the minerals, metals, and materials professions, and to promoting an inclusive professional culture that welcomes and engages all who seek to contribute to the field. TMS recognizes that a diverse minerals, metals, and materials workforce is critical to ensuring that all viewpoints, perspectives, and talents are brought to bear in addressing complex science and engineering challenges. To build and nurture this diverse professional community, TMS welcomes and actively engages the participation of underrepresented groups in all of its initiatives and endeavors.</a:t>
            </a:r>
            <a:endParaRPr lang="en-US" sz="1800" i="1" dirty="0"/>
          </a:p>
          <a:p>
            <a:endParaRPr lang="en-US" dirty="0"/>
          </a:p>
        </p:txBody>
      </p:sp>
    </p:spTree>
    <p:extLst>
      <p:ext uri="{BB962C8B-B14F-4D97-AF65-F5344CB8AC3E}">
        <p14:creationId xmlns:p14="http://schemas.microsoft.com/office/powerpoint/2010/main" val="369367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DD62CD-9997-8329-6CD3-009DA4B41C5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062761" y="1141413"/>
            <a:ext cx="5129239" cy="5116512"/>
          </a:xfrm>
        </p:spPr>
      </p:pic>
      <p:sp>
        <p:nvSpPr>
          <p:cNvPr id="3" name="Title 2">
            <a:extLst>
              <a:ext uri="{FF2B5EF4-FFF2-40B4-BE49-F238E27FC236}">
                <a16:creationId xmlns:a16="http://schemas.microsoft.com/office/drawing/2014/main" id="{D5BC6D6A-493E-E77D-7238-6A22F77283EA}"/>
              </a:ext>
            </a:extLst>
          </p:cNvPr>
          <p:cNvSpPr>
            <a:spLocks noGrp="1"/>
          </p:cNvSpPr>
          <p:nvPr>
            <p:ph type="title"/>
          </p:nvPr>
        </p:nvSpPr>
        <p:spPr/>
        <p:txBody>
          <a:bodyPr/>
          <a:lstStyle/>
          <a:p>
            <a:r>
              <a:rPr lang="en-US" dirty="0"/>
              <a:t>Diversity, Equity &amp; Inclusion at TMS</a:t>
            </a:r>
          </a:p>
        </p:txBody>
      </p:sp>
      <p:sp>
        <p:nvSpPr>
          <p:cNvPr id="2" name="TextBox 1">
            <a:extLst>
              <a:ext uri="{FF2B5EF4-FFF2-40B4-BE49-F238E27FC236}">
                <a16:creationId xmlns:a16="http://schemas.microsoft.com/office/drawing/2014/main" id="{8B1DB8DF-40D3-8B52-D548-7CEB61273B6B}"/>
              </a:ext>
            </a:extLst>
          </p:cNvPr>
          <p:cNvSpPr txBox="1"/>
          <p:nvPr/>
        </p:nvSpPr>
        <p:spPr>
          <a:xfrm>
            <a:off x="553451" y="2245891"/>
            <a:ext cx="6440905" cy="2954655"/>
          </a:xfrm>
          <a:prstGeom prst="rect">
            <a:avLst/>
          </a:prstGeom>
          <a:noFill/>
        </p:spPr>
        <p:txBody>
          <a:bodyPr wrap="square" rtlCol="0">
            <a:spAutoFit/>
          </a:bodyPr>
          <a:lstStyle/>
          <a:p>
            <a:pPr>
              <a:lnSpc>
                <a:spcPct val="75000"/>
              </a:lnSpc>
            </a:pPr>
            <a:r>
              <a:rPr lang="en-US" sz="2400" dirty="0"/>
              <a:t>Find resources you can use at </a:t>
            </a:r>
            <a:r>
              <a:rPr lang="en-US" sz="2400" dirty="0">
                <a:hlinkClick r:id="rId3"/>
              </a:rPr>
              <a:t>www.tms.org/Diversity</a:t>
            </a:r>
            <a:r>
              <a:rPr lang="en-US" sz="2400" dirty="0"/>
              <a:t>, including: </a:t>
            </a:r>
          </a:p>
          <a:p>
            <a:pPr>
              <a:lnSpc>
                <a:spcPct val="75000"/>
              </a:lnSpc>
            </a:pPr>
            <a:endParaRPr lang="en-US" sz="2400" dirty="0"/>
          </a:p>
          <a:p>
            <a:pPr marL="463550" lvl="1" indent="-168275">
              <a:buSzPct val="80000"/>
              <a:buFont typeface="Wingdings" panose="05000000000000000000" pitchFamily="2" charset="2"/>
              <a:buChar char="Ø"/>
            </a:pPr>
            <a:r>
              <a:rPr lang="en-US" sz="2400" dirty="0"/>
              <a:t>Diversity, Equity and Inclusion Toolkit</a:t>
            </a:r>
          </a:p>
          <a:p>
            <a:pPr marL="463550" lvl="1" indent="-168275">
              <a:buSzPct val="80000"/>
              <a:buFont typeface="Wingdings" panose="05000000000000000000" pitchFamily="2" charset="2"/>
              <a:buChar char="Ø"/>
            </a:pPr>
            <a:r>
              <a:rPr lang="en-US" sz="2400" dirty="0"/>
              <a:t>Meetings, Workshops, and Webinars</a:t>
            </a:r>
          </a:p>
          <a:p>
            <a:pPr marL="463550" lvl="1" indent="-168275">
              <a:buSzPct val="80000"/>
              <a:buFont typeface="Wingdings" panose="05000000000000000000" pitchFamily="2" charset="2"/>
              <a:buChar char="Ø"/>
            </a:pPr>
            <a:r>
              <a:rPr lang="en-US" sz="2400" dirty="0"/>
              <a:t>DEI Committee Activity</a:t>
            </a:r>
          </a:p>
          <a:p>
            <a:pPr marL="463550" lvl="1" indent="-168275">
              <a:buSzPct val="80000"/>
              <a:buFont typeface="Wingdings" panose="05000000000000000000" pitchFamily="2" charset="2"/>
              <a:buChar char="Ø"/>
            </a:pPr>
            <a:r>
              <a:rPr lang="en-US" sz="2400" dirty="0"/>
              <a:t>TMS Diversity Awards</a:t>
            </a:r>
          </a:p>
          <a:p>
            <a:pPr marL="0" indent="0">
              <a:buNone/>
            </a:pPr>
            <a:endParaRPr lang="en-US" sz="1800" i="1" dirty="0"/>
          </a:p>
          <a:p>
            <a:endParaRPr lang="en-US" dirty="0"/>
          </a:p>
        </p:txBody>
      </p:sp>
    </p:spTree>
    <p:extLst>
      <p:ext uri="{BB962C8B-B14F-4D97-AF65-F5344CB8AC3E}">
        <p14:creationId xmlns:p14="http://schemas.microsoft.com/office/powerpoint/2010/main" val="380719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F2B327-CDC1-30A1-5D3C-499AEADAB65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5563" y="1103880"/>
            <a:ext cx="12057964" cy="5049270"/>
          </a:xfrm>
        </p:spPr>
      </p:pic>
      <p:sp>
        <p:nvSpPr>
          <p:cNvPr id="3" name="Title 2">
            <a:extLst>
              <a:ext uri="{FF2B5EF4-FFF2-40B4-BE49-F238E27FC236}">
                <a16:creationId xmlns:a16="http://schemas.microsoft.com/office/drawing/2014/main" id="{1F23C5F1-D989-2BD5-5136-A34761CAF42C}"/>
              </a:ext>
            </a:extLst>
          </p:cNvPr>
          <p:cNvSpPr>
            <a:spLocks noGrp="1"/>
          </p:cNvSpPr>
          <p:nvPr>
            <p:ph type="title"/>
          </p:nvPr>
        </p:nvSpPr>
        <p:spPr/>
        <p:txBody>
          <a:bodyPr/>
          <a:lstStyle/>
          <a:p>
            <a:r>
              <a:rPr lang="en-US" dirty="0"/>
              <a:t>Membership Affiliations</a:t>
            </a:r>
          </a:p>
        </p:txBody>
      </p:sp>
    </p:spTree>
    <p:extLst>
      <p:ext uri="{BB962C8B-B14F-4D97-AF65-F5344CB8AC3E}">
        <p14:creationId xmlns:p14="http://schemas.microsoft.com/office/powerpoint/2010/main" val="22812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218FD2-EB9C-E2F7-EB57-319C1A1626F7}"/>
              </a:ext>
            </a:extLst>
          </p:cNvPr>
          <p:cNvSpPr>
            <a:spLocks noGrp="1"/>
          </p:cNvSpPr>
          <p:nvPr>
            <p:ph idx="1"/>
          </p:nvPr>
        </p:nvSpPr>
        <p:spPr>
          <a:xfrm>
            <a:off x="876731" y="1608885"/>
            <a:ext cx="9109475" cy="4351338"/>
          </a:xfrm>
        </p:spPr>
        <p:txBody>
          <a:bodyPr>
            <a:normAutofit/>
          </a:bodyPr>
          <a:lstStyle/>
          <a:p>
            <a:pPr>
              <a:spcBef>
                <a:spcPts val="1200"/>
              </a:spcBef>
            </a:pPr>
            <a:r>
              <a:rPr lang="en-US" sz="2400" dirty="0"/>
              <a:t>Conferences and Meetings </a:t>
            </a:r>
            <a:r>
              <a:rPr lang="en-US" sz="1600" dirty="0"/>
              <a:t>[See Module 2]</a:t>
            </a:r>
          </a:p>
          <a:p>
            <a:pPr>
              <a:spcBef>
                <a:spcPts val="1200"/>
              </a:spcBef>
            </a:pPr>
            <a:r>
              <a:rPr lang="en-US" sz="2400" dirty="0"/>
              <a:t>Committee Engagement</a:t>
            </a:r>
          </a:p>
          <a:p>
            <a:pPr lvl="1"/>
            <a:r>
              <a:rPr lang="en-US" dirty="0"/>
              <a:t>Technical Committees </a:t>
            </a:r>
            <a:r>
              <a:rPr lang="en-US" sz="1600" dirty="0"/>
              <a:t>[See Module 3] </a:t>
            </a:r>
            <a:endParaRPr lang="en-US" sz="1600" i="1" dirty="0"/>
          </a:p>
          <a:p>
            <a:pPr lvl="1"/>
            <a:r>
              <a:rPr lang="en-US" dirty="0"/>
              <a:t>Functional Committees </a:t>
            </a:r>
            <a:r>
              <a:rPr lang="en-US" sz="1600" dirty="0"/>
              <a:t>[See Module 4]</a:t>
            </a:r>
          </a:p>
          <a:p>
            <a:pPr lvl="1"/>
            <a:r>
              <a:rPr lang="en-US" dirty="0"/>
              <a:t>Publications </a:t>
            </a:r>
            <a:r>
              <a:rPr lang="en-US" sz="1600" dirty="0"/>
              <a:t>[See Module 6]</a:t>
            </a:r>
          </a:p>
          <a:p>
            <a:pPr>
              <a:spcBef>
                <a:spcPts val="1200"/>
              </a:spcBef>
            </a:pPr>
            <a:r>
              <a:rPr lang="en-US" sz="2400" dirty="0"/>
              <a:t>Short Courses (online and in-person)</a:t>
            </a:r>
          </a:p>
          <a:p>
            <a:pPr>
              <a:spcBef>
                <a:spcPts val="1200"/>
              </a:spcBef>
            </a:pPr>
            <a:r>
              <a:rPr lang="en-US" sz="2400" dirty="0"/>
              <a:t>Awards</a:t>
            </a:r>
          </a:p>
          <a:p>
            <a:pPr>
              <a:spcBef>
                <a:spcPts val="1200"/>
              </a:spcBef>
            </a:pPr>
            <a:r>
              <a:rPr lang="en-US" sz="2400" dirty="0"/>
              <a:t>International Engagement</a:t>
            </a:r>
          </a:p>
          <a:p>
            <a:pPr>
              <a:spcBef>
                <a:spcPts val="1200"/>
              </a:spcBef>
            </a:pPr>
            <a:r>
              <a:rPr lang="en-US" sz="2400" dirty="0"/>
              <a:t>TMS Foundation</a:t>
            </a:r>
          </a:p>
          <a:p>
            <a:endParaRPr lang="en-US" dirty="0"/>
          </a:p>
        </p:txBody>
      </p:sp>
      <p:sp>
        <p:nvSpPr>
          <p:cNvPr id="3" name="Title 2">
            <a:extLst>
              <a:ext uri="{FF2B5EF4-FFF2-40B4-BE49-F238E27FC236}">
                <a16:creationId xmlns:a16="http://schemas.microsoft.com/office/drawing/2014/main" id="{9DC647BA-5952-63CB-4F28-0959C1475B84}"/>
              </a:ext>
            </a:extLst>
          </p:cNvPr>
          <p:cNvSpPr>
            <a:spLocks noGrp="1"/>
          </p:cNvSpPr>
          <p:nvPr>
            <p:ph type="title"/>
          </p:nvPr>
        </p:nvSpPr>
        <p:spPr/>
        <p:txBody>
          <a:bodyPr>
            <a:normAutofit/>
          </a:bodyPr>
          <a:lstStyle/>
          <a:p>
            <a:r>
              <a:rPr lang="en-US" sz="3600" dirty="0"/>
              <a:t>TMS Benefits and Opportunities for Impactful Engagement and Networking</a:t>
            </a:r>
          </a:p>
        </p:txBody>
      </p:sp>
      <p:pic>
        <p:nvPicPr>
          <p:cNvPr id="4" name="Content Placeholder 6">
            <a:extLst>
              <a:ext uri="{FF2B5EF4-FFF2-40B4-BE49-F238E27FC236}">
                <a16:creationId xmlns:a16="http://schemas.microsoft.com/office/drawing/2014/main" id="{EE4C4395-D3CD-6846-2739-64D117690F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059243" y="1144421"/>
            <a:ext cx="5132757" cy="5120021"/>
          </a:xfrm>
          <a:prstGeom prst="rect">
            <a:avLst/>
          </a:prstGeom>
        </p:spPr>
      </p:pic>
    </p:spTree>
    <p:extLst>
      <p:ext uri="{BB962C8B-B14F-4D97-AF65-F5344CB8AC3E}">
        <p14:creationId xmlns:p14="http://schemas.microsoft.com/office/powerpoint/2010/main" val="188117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01B4A-7234-372B-A758-A992BBF1D01D}"/>
              </a:ext>
            </a:extLst>
          </p:cNvPr>
          <p:cNvSpPr>
            <a:spLocks noGrp="1"/>
          </p:cNvSpPr>
          <p:nvPr>
            <p:ph type="title"/>
          </p:nvPr>
        </p:nvSpPr>
        <p:spPr/>
        <p:txBody>
          <a:bodyPr/>
          <a:lstStyle/>
          <a:p>
            <a:r>
              <a:rPr lang="en-US" dirty="0"/>
              <a:t>TMS Events Portfolio Includes…</a:t>
            </a:r>
          </a:p>
        </p:txBody>
      </p:sp>
      <p:pic>
        <p:nvPicPr>
          <p:cNvPr id="9" name="Picture 8">
            <a:extLst>
              <a:ext uri="{FF2B5EF4-FFF2-40B4-BE49-F238E27FC236}">
                <a16:creationId xmlns:a16="http://schemas.microsoft.com/office/drawing/2014/main" id="{77234286-DE5E-08D8-5E34-832400FEF9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53" y="1161788"/>
            <a:ext cx="12169293" cy="5095891"/>
          </a:xfrm>
          <a:prstGeom prst="rect">
            <a:avLst/>
          </a:prstGeom>
        </p:spPr>
      </p:pic>
      <p:sp>
        <p:nvSpPr>
          <p:cNvPr id="2" name="TextBox 1">
            <a:extLst>
              <a:ext uri="{FF2B5EF4-FFF2-40B4-BE49-F238E27FC236}">
                <a16:creationId xmlns:a16="http://schemas.microsoft.com/office/drawing/2014/main" id="{99AC289F-CBDE-7E32-799A-52E9592B28D2}"/>
              </a:ext>
            </a:extLst>
          </p:cNvPr>
          <p:cNvSpPr txBox="1"/>
          <p:nvPr/>
        </p:nvSpPr>
        <p:spPr>
          <a:xfrm>
            <a:off x="11352" y="5887453"/>
            <a:ext cx="12191999" cy="369332"/>
          </a:xfrm>
          <a:prstGeom prst="rect">
            <a:avLst/>
          </a:prstGeom>
          <a:noFill/>
        </p:spPr>
        <p:txBody>
          <a:bodyPr wrap="square" rtlCol="0">
            <a:spAutoFit/>
          </a:bodyPr>
          <a:lstStyle/>
          <a:p>
            <a:pPr algn="ctr"/>
            <a:r>
              <a:rPr lang="en-US" sz="1800" dirty="0"/>
              <a:t>See Module 2 for Detail About TMS Events</a:t>
            </a:r>
            <a:endParaRPr lang="en-US" dirty="0"/>
          </a:p>
        </p:txBody>
      </p:sp>
    </p:spTree>
    <p:extLst>
      <p:ext uri="{BB962C8B-B14F-4D97-AF65-F5344CB8AC3E}">
        <p14:creationId xmlns:p14="http://schemas.microsoft.com/office/powerpoint/2010/main" val="2699343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Raleway Semi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TotalTime>
  <Words>856</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Raleway SemiBold</vt:lpstr>
      <vt:lpstr>Times New Roman</vt:lpstr>
      <vt:lpstr>Wingdings</vt:lpstr>
      <vt:lpstr>Office Theme</vt:lpstr>
      <vt:lpstr>PowerPoint Presentation</vt:lpstr>
      <vt:lpstr>Presented by</vt:lpstr>
      <vt:lpstr>History of TMS</vt:lpstr>
      <vt:lpstr>Our Mission and Vision</vt:lpstr>
      <vt:lpstr>Diversity, Equity &amp; Inclusion at TMS</vt:lpstr>
      <vt:lpstr>Diversity, Equity &amp; Inclusion at TMS</vt:lpstr>
      <vt:lpstr>Membership Affiliations</vt:lpstr>
      <vt:lpstr>TMS Benefits and Opportunities for Impactful Engagement and Networking</vt:lpstr>
      <vt:lpstr>TMS Events Portfolio Includes…</vt:lpstr>
      <vt:lpstr>TMS Technical Divisions &amp; Committees</vt:lpstr>
      <vt:lpstr>TMS Functional Committees</vt:lpstr>
      <vt:lpstr>TMS Volunteer Organization Structure </vt:lpstr>
      <vt:lpstr>TMS Publications</vt:lpstr>
      <vt:lpstr>TMS Studies</vt:lpstr>
      <vt:lpstr>Professional Development Courses</vt:lpstr>
      <vt:lpstr>Honors and Awards</vt:lpstr>
      <vt:lpstr>Honors and Awards</vt:lpstr>
      <vt:lpstr>International Engagement</vt:lpstr>
      <vt:lpstr>TMS Foundation</vt:lpstr>
      <vt:lpstr>How Can You Become Involved?</vt:lpstr>
      <vt:lpstr>How Can You Become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Rasel</dc:creator>
  <cp:lastModifiedBy>David Rasel</cp:lastModifiedBy>
  <cp:revision>11</cp:revision>
  <dcterms:created xsi:type="dcterms:W3CDTF">2023-10-30T17:55:14Z</dcterms:created>
  <dcterms:modified xsi:type="dcterms:W3CDTF">2024-06-19T16:02:05Z</dcterms:modified>
</cp:coreProperties>
</file>