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824F75-047E-483B-A762-97AAF2C5BE15}" v="32" dt="2023-11-14T16:49:12.4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3" autoAdjust="0"/>
    <p:restoredTop sz="94660"/>
  </p:normalViewPr>
  <p:slideViewPr>
    <p:cSldViewPr snapToGrid="0">
      <p:cViewPr varScale="1">
        <p:scale>
          <a:sx n="58" d="100"/>
          <a:sy n="58" d="100"/>
        </p:scale>
        <p:origin x="108" y="6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Rasel" userId="9d88a720-070e-45fe-be79-5e2e9da505b8" providerId="ADAL" clId="{CD824F75-047E-483B-A762-97AAF2C5BE15}"/>
    <pc:docChg chg="undo redo custSel addSld delSld modSld modMainMaster">
      <pc:chgData name="David Rasel" userId="9d88a720-070e-45fe-be79-5e2e9da505b8" providerId="ADAL" clId="{CD824F75-047E-483B-A762-97AAF2C5BE15}" dt="2023-11-14T16:49:29.246" v="919" actId="1036"/>
      <pc:docMkLst>
        <pc:docMk/>
      </pc:docMkLst>
      <pc:sldChg chg="addSp delSp modSp mod">
        <pc:chgData name="David Rasel" userId="9d88a720-070e-45fe-be79-5e2e9da505b8" providerId="ADAL" clId="{CD824F75-047E-483B-A762-97AAF2C5BE15}" dt="2023-10-31T18:49:42.240" v="65" actId="1036"/>
        <pc:sldMkLst>
          <pc:docMk/>
          <pc:sldMk cId="3742146893" sldId="257"/>
        </pc:sldMkLst>
        <pc:spChg chg="mod">
          <ac:chgData name="David Rasel" userId="9d88a720-070e-45fe-be79-5e2e9da505b8" providerId="ADAL" clId="{CD824F75-047E-483B-A762-97AAF2C5BE15}" dt="2023-10-31T18:42:02.957" v="6"/>
          <ac:spMkLst>
            <pc:docMk/>
            <pc:sldMk cId="3742146893" sldId="257"/>
            <ac:spMk id="3" creationId="{C8DAC4B3-B741-9DD6-CBE9-6C80D95D7BBC}"/>
          </ac:spMkLst>
        </pc:spChg>
        <pc:spChg chg="add del mod">
          <ac:chgData name="David Rasel" userId="9d88a720-070e-45fe-be79-5e2e9da505b8" providerId="ADAL" clId="{CD824F75-047E-483B-A762-97AAF2C5BE15}" dt="2023-10-31T18:42:09.494" v="8" actId="478"/>
          <ac:spMkLst>
            <pc:docMk/>
            <pc:sldMk cId="3742146893" sldId="257"/>
            <ac:spMk id="4" creationId="{4D82658C-D96D-6A6F-5668-D9A197D9A236}"/>
          </ac:spMkLst>
        </pc:spChg>
        <pc:spChg chg="del">
          <ac:chgData name="David Rasel" userId="9d88a720-070e-45fe-be79-5e2e9da505b8" providerId="ADAL" clId="{CD824F75-047E-483B-A762-97AAF2C5BE15}" dt="2023-10-31T18:42:07.152" v="7" actId="478"/>
          <ac:spMkLst>
            <pc:docMk/>
            <pc:sldMk cId="3742146893" sldId="257"/>
            <ac:spMk id="8" creationId="{1FB5ABF1-455D-AC57-86F8-607A68F0D513}"/>
          </ac:spMkLst>
        </pc:spChg>
        <pc:picChg chg="add del mod">
          <ac:chgData name="David Rasel" userId="9d88a720-070e-45fe-be79-5e2e9da505b8" providerId="ADAL" clId="{CD824F75-047E-483B-A762-97AAF2C5BE15}" dt="2023-10-31T18:42:47.195" v="39" actId="478"/>
          <ac:picMkLst>
            <pc:docMk/>
            <pc:sldMk cId="3742146893" sldId="257"/>
            <ac:picMk id="6" creationId="{D288E72B-7F09-06CA-9572-C9DB7D6AADDD}"/>
          </ac:picMkLst>
        </pc:picChg>
        <pc:picChg chg="add mod">
          <ac:chgData name="David Rasel" userId="9d88a720-070e-45fe-be79-5e2e9da505b8" providerId="ADAL" clId="{CD824F75-047E-483B-A762-97AAF2C5BE15}" dt="2023-10-31T18:49:42.240" v="65" actId="1036"/>
          <ac:picMkLst>
            <pc:docMk/>
            <pc:sldMk cId="3742146893" sldId="257"/>
            <ac:picMk id="9" creationId="{8F17448B-67C3-4383-D49E-C440B19BF2C6}"/>
          </ac:picMkLst>
        </pc:picChg>
      </pc:sldChg>
      <pc:sldChg chg="addSp delSp modSp mod">
        <pc:chgData name="David Rasel" userId="9d88a720-070e-45fe-be79-5e2e9da505b8" providerId="ADAL" clId="{CD824F75-047E-483B-A762-97AAF2C5BE15}" dt="2023-11-14T16:20:17.853" v="508" actId="3626"/>
        <pc:sldMkLst>
          <pc:docMk/>
          <pc:sldMk cId="3693679197" sldId="258"/>
        </pc:sldMkLst>
        <pc:spChg chg="mod">
          <ac:chgData name="David Rasel" userId="9d88a720-070e-45fe-be79-5e2e9da505b8" providerId="ADAL" clId="{CD824F75-047E-483B-A762-97AAF2C5BE15}" dt="2023-11-14T16:05:14.976" v="249" actId="20577"/>
          <ac:spMkLst>
            <pc:docMk/>
            <pc:sldMk cId="3693679197" sldId="258"/>
            <ac:spMk id="3" creationId="{D5BC6D6A-493E-E77D-7238-6A22F77283EA}"/>
          </ac:spMkLst>
        </pc:spChg>
        <pc:spChg chg="del">
          <ac:chgData name="David Rasel" userId="9d88a720-070e-45fe-be79-5e2e9da505b8" providerId="ADAL" clId="{CD824F75-047E-483B-A762-97AAF2C5BE15}" dt="2023-10-31T18:50:20.137" v="66" actId="931"/>
          <ac:spMkLst>
            <pc:docMk/>
            <pc:sldMk cId="3693679197" sldId="258"/>
            <ac:spMk id="4" creationId="{9FC4E0E9-5D21-8857-22FC-A104CBC3742B}"/>
          </ac:spMkLst>
        </pc:spChg>
        <pc:spChg chg="add mod">
          <ac:chgData name="David Rasel" userId="9d88a720-070e-45fe-be79-5e2e9da505b8" providerId="ADAL" clId="{CD824F75-047E-483B-A762-97AAF2C5BE15}" dt="2023-11-14T16:20:17.853" v="508" actId="3626"/>
          <ac:spMkLst>
            <pc:docMk/>
            <pc:sldMk cId="3693679197" sldId="258"/>
            <ac:spMk id="4" creationId="{D65D686A-D6DE-C54E-90C8-93AF1034E6C1}"/>
          </ac:spMkLst>
        </pc:spChg>
        <pc:spChg chg="add del mod">
          <ac:chgData name="David Rasel" userId="9d88a720-070e-45fe-be79-5e2e9da505b8" providerId="ADAL" clId="{CD824F75-047E-483B-A762-97AAF2C5BE15}" dt="2023-10-31T18:53:07.221" v="69" actId="931"/>
          <ac:spMkLst>
            <pc:docMk/>
            <pc:sldMk cId="3693679197" sldId="258"/>
            <ac:spMk id="7" creationId="{153706B8-B50C-5829-B7A5-1407E60D0652}"/>
          </ac:spMkLst>
        </pc:spChg>
        <pc:picChg chg="add del mod">
          <ac:chgData name="David Rasel" userId="9d88a720-070e-45fe-be79-5e2e9da505b8" providerId="ADAL" clId="{CD824F75-047E-483B-A762-97AAF2C5BE15}" dt="2023-10-31T18:50:33.931" v="68" actId="478"/>
          <ac:picMkLst>
            <pc:docMk/>
            <pc:sldMk cId="3693679197" sldId="258"/>
            <ac:picMk id="5" creationId="{93537FA1-9F9A-A624-EC9A-4FEA237DEC98}"/>
          </ac:picMkLst>
        </pc:picChg>
        <pc:picChg chg="add mod ord">
          <ac:chgData name="David Rasel" userId="9d88a720-070e-45fe-be79-5e2e9da505b8" providerId="ADAL" clId="{CD824F75-047E-483B-A762-97AAF2C5BE15}" dt="2023-11-14T16:17:26.169" v="441" actId="1037"/>
          <ac:picMkLst>
            <pc:docMk/>
            <pc:sldMk cId="3693679197" sldId="258"/>
            <ac:picMk id="6" creationId="{8D1D12A4-E339-6EF8-18FD-713463E9050D}"/>
          </ac:picMkLst>
        </pc:picChg>
        <pc:picChg chg="add del mod">
          <ac:chgData name="David Rasel" userId="9d88a720-070e-45fe-be79-5e2e9da505b8" providerId="ADAL" clId="{CD824F75-047E-483B-A762-97AAF2C5BE15}" dt="2023-11-14T16:12:05.742" v="251" actId="478"/>
          <ac:picMkLst>
            <pc:docMk/>
            <pc:sldMk cId="3693679197" sldId="258"/>
            <ac:picMk id="9" creationId="{FC04C122-8FC1-61F9-628F-5059060D09DC}"/>
          </ac:picMkLst>
        </pc:picChg>
      </pc:sldChg>
      <pc:sldChg chg="addSp delSp modSp mod chgLayout">
        <pc:chgData name="David Rasel" userId="9d88a720-070e-45fe-be79-5e2e9da505b8" providerId="ADAL" clId="{CD824F75-047E-483B-A762-97AAF2C5BE15}" dt="2023-11-14T16:37:48.754" v="675" actId="1035"/>
        <pc:sldMkLst>
          <pc:docMk/>
          <pc:sldMk cId="228126784" sldId="259"/>
        </pc:sldMkLst>
        <pc:spChg chg="add mod">
          <ac:chgData name="David Rasel" userId="9d88a720-070e-45fe-be79-5e2e9da505b8" providerId="ADAL" clId="{CD824F75-047E-483B-A762-97AAF2C5BE15}" dt="2023-11-14T16:37:42.650" v="661" actId="255"/>
          <ac:spMkLst>
            <pc:docMk/>
            <pc:sldMk cId="228126784" sldId="259"/>
            <ac:spMk id="2" creationId="{0C1B3C0B-CD8D-9190-6E9E-A07AD9BC8D0B}"/>
          </ac:spMkLst>
        </pc:spChg>
        <pc:spChg chg="mod ord">
          <ac:chgData name="David Rasel" userId="9d88a720-070e-45fe-be79-5e2e9da505b8" providerId="ADAL" clId="{CD824F75-047E-483B-A762-97AAF2C5BE15}" dt="2023-11-14T16:33:52.057" v="619" actId="700"/>
          <ac:spMkLst>
            <pc:docMk/>
            <pc:sldMk cId="228126784" sldId="259"/>
            <ac:spMk id="3" creationId="{1F23C5F1-D989-2BD5-5136-A34761CAF42C}"/>
          </ac:spMkLst>
        </pc:spChg>
        <pc:spChg chg="add del mod">
          <ac:chgData name="David Rasel" userId="9d88a720-070e-45fe-be79-5e2e9da505b8" providerId="ADAL" clId="{CD824F75-047E-483B-A762-97AAF2C5BE15}" dt="2023-11-14T16:37:48.754" v="675" actId="1035"/>
          <ac:spMkLst>
            <pc:docMk/>
            <pc:sldMk cId="228126784" sldId="259"/>
            <ac:spMk id="4" creationId="{3E532045-C41A-639D-4CC5-11D079B40F87}"/>
          </ac:spMkLst>
        </pc:spChg>
        <pc:spChg chg="del">
          <ac:chgData name="David Rasel" userId="9d88a720-070e-45fe-be79-5e2e9da505b8" providerId="ADAL" clId="{CD824F75-047E-483B-A762-97AAF2C5BE15}" dt="2023-10-31T18:54:04.281" v="109" actId="931"/>
          <ac:spMkLst>
            <pc:docMk/>
            <pc:sldMk cId="228126784" sldId="259"/>
            <ac:spMk id="4" creationId="{765D7725-541E-9648-A926-E926DA42931D}"/>
          </ac:spMkLst>
        </pc:spChg>
        <pc:picChg chg="add mod ord">
          <ac:chgData name="David Rasel" userId="9d88a720-070e-45fe-be79-5e2e9da505b8" providerId="ADAL" clId="{CD824F75-047E-483B-A762-97AAF2C5BE15}" dt="2023-11-14T16:33:52.057" v="619" actId="700"/>
          <ac:picMkLst>
            <pc:docMk/>
            <pc:sldMk cId="228126784" sldId="259"/>
            <ac:picMk id="5" creationId="{8EEBDE3B-5B30-3F95-BD1F-A8F4B436BD2E}"/>
          </ac:picMkLst>
        </pc:picChg>
      </pc:sldChg>
      <pc:sldChg chg="addSp delSp modSp mod">
        <pc:chgData name="David Rasel" userId="9d88a720-070e-45fe-be79-5e2e9da505b8" providerId="ADAL" clId="{CD824F75-047E-483B-A762-97AAF2C5BE15}" dt="2023-11-14T16:40:48.985" v="711" actId="1035"/>
        <pc:sldMkLst>
          <pc:docMk/>
          <pc:sldMk cId="2699343316" sldId="260"/>
        </pc:sldMkLst>
        <pc:spChg chg="mod">
          <ac:chgData name="David Rasel" userId="9d88a720-070e-45fe-be79-5e2e9da505b8" providerId="ADAL" clId="{CD824F75-047E-483B-A762-97AAF2C5BE15}" dt="2023-11-14T16:38:15.023" v="678"/>
          <ac:spMkLst>
            <pc:docMk/>
            <pc:sldMk cId="2699343316" sldId="260"/>
            <ac:spMk id="3" creationId="{39601B4A-7234-372B-A758-A992BBF1D01D}"/>
          </ac:spMkLst>
        </pc:spChg>
        <pc:spChg chg="add mod">
          <ac:chgData name="David Rasel" userId="9d88a720-070e-45fe-be79-5e2e9da505b8" providerId="ADAL" clId="{CD824F75-047E-483B-A762-97AAF2C5BE15}" dt="2023-11-14T16:40:48.985" v="711" actId="1035"/>
          <ac:spMkLst>
            <pc:docMk/>
            <pc:sldMk cId="2699343316" sldId="260"/>
            <ac:spMk id="4" creationId="{32AA3AD3-1529-BD4C-CE13-27249D28A5B3}"/>
          </ac:spMkLst>
        </pc:spChg>
        <pc:spChg chg="add mod">
          <ac:chgData name="David Rasel" userId="9d88a720-070e-45fe-be79-5e2e9da505b8" providerId="ADAL" clId="{CD824F75-047E-483B-A762-97AAF2C5BE15}" dt="2023-11-14T16:40:44.760" v="701" actId="1036"/>
          <ac:spMkLst>
            <pc:docMk/>
            <pc:sldMk cId="2699343316" sldId="260"/>
            <ac:spMk id="5" creationId="{6C8A821B-7695-4EBC-63E3-D06FC9400786}"/>
          </ac:spMkLst>
        </pc:spChg>
        <pc:spChg chg="add del mod">
          <ac:chgData name="David Rasel" userId="9d88a720-070e-45fe-be79-5e2e9da505b8" providerId="ADAL" clId="{CD824F75-047E-483B-A762-97AAF2C5BE15}" dt="2023-11-14T16:40:34.431" v="685" actId="931"/>
          <ac:spMkLst>
            <pc:docMk/>
            <pc:sldMk cId="2699343316" sldId="260"/>
            <ac:spMk id="7" creationId="{9E6986FF-C218-0F07-3976-20DB8F6E453A}"/>
          </ac:spMkLst>
        </pc:spChg>
        <pc:picChg chg="add del mod">
          <ac:chgData name="David Rasel" userId="9d88a720-070e-45fe-be79-5e2e9da505b8" providerId="ADAL" clId="{CD824F75-047E-483B-A762-97AAF2C5BE15}" dt="2023-11-14T16:40:27.405" v="684" actId="478"/>
          <ac:picMkLst>
            <pc:docMk/>
            <pc:sldMk cId="2699343316" sldId="260"/>
            <ac:picMk id="2" creationId="{4DEAD935-4C5B-A7ED-405E-67E51E6AB0CD}"/>
          </ac:picMkLst>
        </pc:picChg>
        <pc:picChg chg="add mod">
          <ac:chgData name="David Rasel" userId="9d88a720-070e-45fe-be79-5e2e9da505b8" providerId="ADAL" clId="{CD824F75-047E-483B-A762-97AAF2C5BE15}" dt="2023-11-14T16:40:40.713" v="695" actId="1038"/>
          <ac:picMkLst>
            <pc:docMk/>
            <pc:sldMk cId="2699343316" sldId="260"/>
            <ac:picMk id="9" creationId="{DA2E1118-FE73-7E0A-04C0-2B9AD72C7B7F}"/>
          </ac:picMkLst>
        </pc:picChg>
      </pc:sldChg>
      <pc:sldChg chg="addSp delSp modSp del mod">
        <pc:chgData name="David Rasel" userId="9d88a720-070e-45fe-be79-5e2e9da505b8" providerId="ADAL" clId="{CD824F75-047E-483B-A762-97AAF2C5BE15}" dt="2023-11-14T16:41:01.924" v="712" actId="2696"/>
        <pc:sldMkLst>
          <pc:docMk/>
          <pc:sldMk cId="4239784481" sldId="261"/>
        </pc:sldMkLst>
        <pc:spChg chg="del">
          <ac:chgData name="David Rasel" userId="9d88a720-070e-45fe-be79-5e2e9da505b8" providerId="ADAL" clId="{CD824F75-047E-483B-A762-97AAF2C5BE15}" dt="2023-10-31T18:54:30.836" v="113" actId="931"/>
          <ac:spMkLst>
            <pc:docMk/>
            <pc:sldMk cId="4239784481" sldId="261"/>
            <ac:spMk id="4" creationId="{2DA4FC8E-8218-84D5-E253-02BE0F240EF1}"/>
          </ac:spMkLst>
        </pc:spChg>
        <pc:picChg chg="add mod">
          <ac:chgData name="David Rasel" userId="9d88a720-070e-45fe-be79-5e2e9da505b8" providerId="ADAL" clId="{CD824F75-047E-483B-A762-97AAF2C5BE15}" dt="2023-10-31T18:54:34.417" v="114" actId="1076"/>
          <ac:picMkLst>
            <pc:docMk/>
            <pc:sldMk cId="4239784481" sldId="261"/>
            <ac:picMk id="5" creationId="{B838D2AE-AC85-5795-EB02-AE47C94F61C0}"/>
          </ac:picMkLst>
        </pc:picChg>
      </pc:sldChg>
      <pc:sldChg chg="addSp delSp modSp mod">
        <pc:chgData name="David Rasel" userId="9d88a720-070e-45fe-be79-5e2e9da505b8" providerId="ADAL" clId="{CD824F75-047E-483B-A762-97AAF2C5BE15}" dt="2023-11-14T16:42:19.863" v="770" actId="1036"/>
        <pc:sldMkLst>
          <pc:docMk/>
          <pc:sldMk cId="1508994918" sldId="262"/>
        </pc:sldMkLst>
        <pc:spChg chg="del">
          <ac:chgData name="David Rasel" userId="9d88a720-070e-45fe-be79-5e2e9da505b8" providerId="ADAL" clId="{CD824F75-047E-483B-A762-97AAF2C5BE15}" dt="2023-11-14T16:41:08.504" v="713" actId="478"/>
          <ac:spMkLst>
            <pc:docMk/>
            <pc:sldMk cId="1508994918" sldId="262"/>
            <ac:spMk id="3" creationId="{DAB98303-AD47-1337-4B25-7ECB28063AC0}"/>
          </ac:spMkLst>
        </pc:spChg>
        <pc:spChg chg="add del mod">
          <ac:chgData name="David Rasel" userId="9d88a720-070e-45fe-be79-5e2e9da505b8" providerId="ADAL" clId="{CD824F75-047E-483B-A762-97AAF2C5BE15}" dt="2023-11-14T16:41:15.662" v="716" actId="478"/>
          <ac:spMkLst>
            <pc:docMk/>
            <pc:sldMk cId="1508994918" sldId="262"/>
            <ac:spMk id="5" creationId="{23C4EA80-8C5D-6FA4-B4F9-0AA348DBE479}"/>
          </ac:spMkLst>
        </pc:spChg>
        <pc:spChg chg="add mod">
          <ac:chgData name="David Rasel" userId="9d88a720-070e-45fe-be79-5e2e9da505b8" providerId="ADAL" clId="{CD824F75-047E-483B-A762-97AAF2C5BE15}" dt="2023-11-14T16:41:25.086" v="717"/>
          <ac:spMkLst>
            <pc:docMk/>
            <pc:sldMk cId="1508994918" sldId="262"/>
            <ac:spMk id="6" creationId="{867D1C4B-A285-8605-BDCD-EEFEF64A4A3C}"/>
          </ac:spMkLst>
        </pc:spChg>
        <pc:spChg chg="add mod">
          <ac:chgData name="David Rasel" userId="9d88a720-070e-45fe-be79-5e2e9da505b8" providerId="ADAL" clId="{CD824F75-047E-483B-A762-97AAF2C5BE15}" dt="2023-11-14T16:42:19.863" v="770" actId="1036"/>
          <ac:spMkLst>
            <pc:docMk/>
            <pc:sldMk cId="1508994918" sldId="262"/>
            <ac:spMk id="7" creationId="{62439E7B-03C6-4142-91D3-645C2E886657}"/>
          </ac:spMkLst>
        </pc:spChg>
        <pc:spChg chg="add mod">
          <ac:chgData name="David Rasel" userId="9d88a720-070e-45fe-be79-5e2e9da505b8" providerId="ADAL" clId="{CD824F75-047E-483B-A762-97AAF2C5BE15}" dt="2023-11-14T16:42:09.519" v="747" actId="1035"/>
          <ac:spMkLst>
            <pc:docMk/>
            <pc:sldMk cId="1508994918" sldId="262"/>
            <ac:spMk id="8" creationId="{7D199DBB-FFAE-09EA-2B2C-F17A7BDC9003}"/>
          </ac:spMkLst>
        </pc:spChg>
        <pc:picChg chg="add mod">
          <ac:chgData name="David Rasel" userId="9d88a720-070e-45fe-be79-5e2e9da505b8" providerId="ADAL" clId="{CD824F75-047E-483B-A762-97AAF2C5BE15}" dt="2023-10-31T18:55:14.999" v="120" actId="14100"/>
          <ac:picMkLst>
            <pc:docMk/>
            <pc:sldMk cId="1508994918" sldId="262"/>
            <ac:picMk id="4" creationId="{D748D235-46C1-1C1D-DC61-BAC921BEA31E}"/>
          </ac:picMkLst>
        </pc:picChg>
      </pc:sldChg>
      <pc:sldChg chg="addSp delSp modSp mod">
        <pc:chgData name="David Rasel" userId="9d88a720-070e-45fe-be79-5e2e9da505b8" providerId="ADAL" clId="{CD824F75-047E-483B-A762-97AAF2C5BE15}" dt="2023-11-14T16:43:13.537" v="790"/>
        <pc:sldMkLst>
          <pc:docMk/>
          <pc:sldMk cId="324922758" sldId="263"/>
        </pc:sldMkLst>
        <pc:spChg chg="add mod">
          <ac:chgData name="David Rasel" userId="9d88a720-070e-45fe-be79-5e2e9da505b8" providerId="ADAL" clId="{CD824F75-047E-483B-A762-97AAF2C5BE15}" dt="2023-11-14T16:42:48.845" v="772"/>
          <ac:spMkLst>
            <pc:docMk/>
            <pc:sldMk cId="324922758" sldId="263"/>
            <ac:spMk id="2" creationId="{7047FB3F-43C5-BC72-5787-F8951F3521FA}"/>
          </ac:spMkLst>
        </pc:spChg>
        <pc:spChg chg="del">
          <ac:chgData name="David Rasel" userId="9d88a720-070e-45fe-be79-5e2e9da505b8" providerId="ADAL" clId="{CD824F75-047E-483B-A762-97AAF2C5BE15}" dt="2023-11-14T16:42:47.631" v="771" actId="478"/>
          <ac:spMkLst>
            <pc:docMk/>
            <pc:sldMk cId="324922758" sldId="263"/>
            <ac:spMk id="3" creationId="{F12A1347-D38E-511B-C3B7-ADC5B59A009E}"/>
          </ac:spMkLst>
        </pc:spChg>
        <pc:spChg chg="add mod">
          <ac:chgData name="David Rasel" userId="9d88a720-070e-45fe-be79-5e2e9da505b8" providerId="ADAL" clId="{CD824F75-047E-483B-A762-97AAF2C5BE15}" dt="2023-11-14T16:42:58.479" v="787" actId="20577"/>
          <ac:spMkLst>
            <pc:docMk/>
            <pc:sldMk cId="324922758" sldId="263"/>
            <ac:spMk id="4" creationId="{1A32EFFF-767B-73A4-C55A-2C6A90DFFD8F}"/>
          </ac:spMkLst>
        </pc:spChg>
        <pc:spChg chg="del">
          <ac:chgData name="David Rasel" userId="9d88a720-070e-45fe-be79-5e2e9da505b8" providerId="ADAL" clId="{CD824F75-047E-483B-A762-97AAF2C5BE15}" dt="2023-10-31T18:55:34.281" v="121" actId="931"/>
          <ac:spMkLst>
            <pc:docMk/>
            <pc:sldMk cId="324922758" sldId="263"/>
            <ac:spMk id="4" creationId="{FA5C787D-B770-5F6C-A5F2-F09D78949F42}"/>
          </ac:spMkLst>
        </pc:spChg>
        <pc:spChg chg="add mod">
          <ac:chgData name="David Rasel" userId="9d88a720-070e-45fe-be79-5e2e9da505b8" providerId="ADAL" clId="{CD824F75-047E-483B-A762-97AAF2C5BE15}" dt="2023-11-14T16:43:13.537" v="790"/>
          <ac:spMkLst>
            <pc:docMk/>
            <pc:sldMk cId="324922758" sldId="263"/>
            <ac:spMk id="6" creationId="{D6918C70-5F9E-E9A8-657E-CD11E32BCD26}"/>
          </ac:spMkLst>
        </pc:spChg>
        <pc:picChg chg="add mod">
          <ac:chgData name="David Rasel" userId="9d88a720-070e-45fe-be79-5e2e9da505b8" providerId="ADAL" clId="{CD824F75-047E-483B-A762-97AAF2C5BE15}" dt="2023-10-31T18:55:43.490" v="124" actId="14100"/>
          <ac:picMkLst>
            <pc:docMk/>
            <pc:sldMk cId="324922758" sldId="263"/>
            <ac:picMk id="5" creationId="{6D9D31A5-402F-63DF-A933-6F388CC65ED4}"/>
          </ac:picMkLst>
        </pc:picChg>
      </pc:sldChg>
      <pc:sldChg chg="addSp delSp modSp mod">
        <pc:chgData name="David Rasel" userId="9d88a720-070e-45fe-be79-5e2e9da505b8" providerId="ADAL" clId="{CD824F75-047E-483B-A762-97AAF2C5BE15}" dt="2023-11-14T16:45:17.159" v="828" actId="14100"/>
        <pc:sldMkLst>
          <pc:docMk/>
          <pc:sldMk cId="3837243195" sldId="264"/>
        </pc:sldMkLst>
        <pc:spChg chg="mod">
          <ac:chgData name="David Rasel" userId="9d88a720-070e-45fe-be79-5e2e9da505b8" providerId="ADAL" clId="{CD824F75-047E-483B-A762-97AAF2C5BE15}" dt="2023-11-14T16:44:00.357" v="795"/>
          <ac:spMkLst>
            <pc:docMk/>
            <pc:sldMk cId="3837243195" sldId="264"/>
            <ac:spMk id="3" creationId="{177D5844-4540-79A9-B5AA-059870179AA7}"/>
          </ac:spMkLst>
        </pc:spChg>
        <pc:spChg chg="del">
          <ac:chgData name="David Rasel" userId="9d88a720-070e-45fe-be79-5e2e9da505b8" providerId="ADAL" clId="{CD824F75-047E-483B-A762-97AAF2C5BE15}" dt="2023-11-14T16:44:14.030" v="796" actId="478"/>
          <ac:spMkLst>
            <pc:docMk/>
            <pc:sldMk cId="3837243195" sldId="264"/>
            <ac:spMk id="4" creationId="{0C25CE89-E123-CDF1-6AA8-5A2464047723}"/>
          </ac:spMkLst>
        </pc:spChg>
        <pc:spChg chg="add mod">
          <ac:chgData name="David Rasel" userId="9d88a720-070e-45fe-be79-5e2e9da505b8" providerId="ADAL" clId="{CD824F75-047E-483B-A762-97AAF2C5BE15}" dt="2023-11-14T16:44:30.007" v="799" actId="120"/>
          <ac:spMkLst>
            <pc:docMk/>
            <pc:sldMk cId="3837243195" sldId="264"/>
            <ac:spMk id="5" creationId="{6A57285D-D01F-EBC1-3CD2-B3745894F449}"/>
          </ac:spMkLst>
        </pc:spChg>
        <pc:spChg chg="add mod">
          <ac:chgData name="David Rasel" userId="9d88a720-070e-45fe-be79-5e2e9da505b8" providerId="ADAL" clId="{CD824F75-047E-483B-A762-97AAF2C5BE15}" dt="2023-11-14T16:45:11.509" v="827" actId="1036"/>
          <ac:spMkLst>
            <pc:docMk/>
            <pc:sldMk cId="3837243195" sldId="264"/>
            <ac:spMk id="6" creationId="{C4082BEB-B5EF-36BF-81AF-C9B3219EF19E}"/>
          </ac:spMkLst>
        </pc:spChg>
        <pc:picChg chg="add mod">
          <ac:chgData name="David Rasel" userId="9d88a720-070e-45fe-be79-5e2e9da505b8" providerId="ADAL" clId="{CD824F75-047E-483B-A762-97AAF2C5BE15}" dt="2023-11-14T16:45:17.159" v="828" actId="14100"/>
          <ac:picMkLst>
            <pc:docMk/>
            <pc:sldMk cId="3837243195" sldId="264"/>
            <ac:picMk id="2" creationId="{E4B48509-32DA-3D29-37AB-8D5B23017A90}"/>
          </ac:picMkLst>
        </pc:picChg>
      </pc:sldChg>
      <pc:sldChg chg="addSp modSp mod">
        <pc:chgData name="David Rasel" userId="9d88a720-070e-45fe-be79-5e2e9da505b8" providerId="ADAL" clId="{CD824F75-047E-483B-A762-97AAF2C5BE15}" dt="2023-11-14T16:47:59.348" v="881" actId="14100"/>
        <pc:sldMkLst>
          <pc:docMk/>
          <pc:sldMk cId="2923223881" sldId="265"/>
        </pc:sldMkLst>
        <pc:spChg chg="mod">
          <ac:chgData name="David Rasel" userId="9d88a720-070e-45fe-be79-5e2e9da505b8" providerId="ADAL" clId="{CD824F75-047E-483B-A762-97AAF2C5BE15}" dt="2023-11-14T16:45:49.287" v="831"/>
          <ac:spMkLst>
            <pc:docMk/>
            <pc:sldMk cId="2923223881" sldId="265"/>
            <ac:spMk id="3" creationId="{3B42E1E3-48CB-14A0-BD01-EB5DDFC0876E}"/>
          </ac:spMkLst>
        </pc:spChg>
        <pc:spChg chg="mod">
          <ac:chgData name="David Rasel" userId="9d88a720-070e-45fe-be79-5e2e9da505b8" providerId="ADAL" clId="{CD824F75-047E-483B-A762-97AAF2C5BE15}" dt="2023-11-14T16:47:59.348" v="881" actId="14100"/>
          <ac:spMkLst>
            <pc:docMk/>
            <pc:sldMk cId="2923223881" sldId="265"/>
            <ac:spMk id="4" creationId="{769E2985-771B-24C2-097A-D9C307979FDA}"/>
          </ac:spMkLst>
        </pc:spChg>
        <pc:picChg chg="add mod">
          <ac:chgData name="David Rasel" userId="9d88a720-070e-45fe-be79-5e2e9da505b8" providerId="ADAL" clId="{CD824F75-047E-483B-A762-97AAF2C5BE15}" dt="2023-10-31T18:56:20.092" v="126"/>
          <ac:picMkLst>
            <pc:docMk/>
            <pc:sldMk cId="2923223881" sldId="265"/>
            <ac:picMk id="2" creationId="{FEF1F071-734A-A482-EC09-A7684DF34BA4}"/>
          </ac:picMkLst>
        </pc:picChg>
      </pc:sldChg>
      <pc:sldChg chg="addSp delSp modSp mod">
        <pc:chgData name="David Rasel" userId="9d88a720-070e-45fe-be79-5e2e9da505b8" providerId="ADAL" clId="{CD824F75-047E-483B-A762-97AAF2C5BE15}" dt="2023-11-14T16:48:33.386" v="886" actId="20577"/>
        <pc:sldMkLst>
          <pc:docMk/>
          <pc:sldMk cId="2932712260" sldId="266"/>
        </pc:sldMkLst>
        <pc:spChg chg="mod">
          <ac:chgData name="David Rasel" userId="9d88a720-070e-45fe-be79-5e2e9da505b8" providerId="ADAL" clId="{CD824F75-047E-483B-A762-97AAF2C5BE15}" dt="2023-11-14T16:48:33.386" v="886" actId="20577"/>
          <ac:spMkLst>
            <pc:docMk/>
            <pc:sldMk cId="2932712260" sldId="266"/>
            <ac:spMk id="3" creationId="{A203ED29-2F64-92FC-81AB-B475AEFE4814}"/>
          </ac:spMkLst>
        </pc:spChg>
        <pc:spChg chg="del">
          <ac:chgData name="David Rasel" userId="9d88a720-070e-45fe-be79-5e2e9da505b8" providerId="ADAL" clId="{CD824F75-047E-483B-A762-97AAF2C5BE15}" dt="2023-10-31T18:56:44.665" v="127" actId="931"/>
          <ac:spMkLst>
            <pc:docMk/>
            <pc:sldMk cId="2932712260" sldId="266"/>
            <ac:spMk id="4" creationId="{B0A22EFB-9F1E-5960-EA8C-C02DA1BA06C0}"/>
          </ac:spMkLst>
        </pc:spChg>
        <pc:picChg chg="add mod">
          <ac:chgData name="David Rasel" userId="9d88a720-070e-45fe-be79-5e2e9da505b8" providerId="ADAL" clId="{CD824F75-047E-483B-A762-97AAF2C5BE15}" dt="2023-10-31T18:56:58.616" v="159" actId="1035"/>
          <ac:picMkLst>
            <pc:docMk/>
            <pc:sldMk cId="2932712260" sldId="266"/>
            <ac:picMk id="5" creationId="{E1E7ECCA-9783-2FAD-176D-71776754B139}"/>
          </ac:picMkLst>
        </pc:picChg>
      </pc:sldChg>
      <pc:sldChg chg="addSp delSp modSp mod">
        <pc:chgData name="David Rasel" userId="9d88a720-070e-45fe-be79-5e2e9da505b8" providerId="ADAL" clId="{CD824F75-047E-483B-A762-97AAF2C5BE15}" dt="2023-11-14T16:49:29.246" v="919" actId="1036"/>
        <pc:sldMkLst>
          <pc:docMk/>
          <pc:sldMk cId="1341746680" sldId="267"/>
        </pc:sldMkLst>
        <pc:spChg chg="add mod">
          <ac:chgData name="David Rasel" userId="9d88a720-070e-45fe-be79-5e2e9da505b8" providerId="ADAL" clId="{CD824F75-047E-483B-A762-97AAF2C5BE15}" dt="2023-11-14T16:49:29.246" v="919" actId="1036"/>
          <ac:spMkLst>
            <pc:docMk/>
            <pc:sldMk cId="1341746680" sldId="267"/>
            <ac:spMk id="2" creationId="{EF075C5A-7560-D93E-143F-7EA021F9BD55}"/>
          </ac:spMkLst>
        </pc:spChg>
        <pc:spChg chg="mod">
          <ac:chgData name="David Rasel" userId="9d88a720-070e-45fe-be79-5e2e9da505b8" providerId="ADAL" clId="{CD824F75-047E-483B-A762-97AAF2C5BE15}" dt="2023-11-14T16:48:58.530" v="887"/>
          <ac:spMkLst>
            <pc:docMk/>
            <pc:sldMk cId="1341746680" sldId="267"/>
            <ac:spMk id="3" creationId="{4B67B278-6511-9A24-E274-41767404949A}"/>
          </ac:spMkLst>
        </pc:spChg>
        <pc:spChg chg="del">
          <ac:chgData name="David Rasel" userId="9d88a720-070e-45fe-be79-5e2e9da505b8" providerId="ADAL" clId="{CD824F75-047E-483B-A762-97AAF2C5BE15}" dt="2023-10-31T18:57:15.891" v="160" actId="931"/>
          <ac:spMkLst>
            <pc:docMk/>
            <pc:sldMk cId="1341746680" sldId="267"/>
            <ac:spMk id="4" creationId="{9F23DC59-A936-E72C-D91C-8B45EDC3A851}"/>
          </ac:spMkLst>
        </pc:spChg>
        <pc:picChg chg="add mod">
          <ac:chgData name="David Rasel" userId="9d88a720-070e-45fe-be79-5e2e9da505b8" providerId="ADAL" clId="{CD824F75-047E-483B-A762-97AAF2C5BE15}" dt="2023-10-31T18:57:25.093" v="170" actId="1035"/>
          <ac:picMkLst>
            <pc:docMk/>
            <pc:sldMk cId="1341746680" sldId="267"/>
            <ac:picMk id="5" creationId="{EDD8691D-69E4-464B-C431-04DAAA2FA868}"/>
          </ac:picMkLst>
        </pc:picChg>
      </pc:sldChg>
      <pc:sldChg chg="del">
        <pc:chgData name="David Rasel" userId="9d88a720-070e-45fe-be79-5e2e9da505b8" providerId="ADAL" clId="{CD824F75-047E-483B-A762-97AAF2C5BE15}" dt="2023-10-31T18:57:35.351" v="171" actId="2696"/>
        <pc:sldMkLst>
          <pc:docMk/>
          <pc:sldMk cId="2100474099" sldId="268"/>
        </pc:sldMkLst>
      </pc:sldChg>
      <pc:sldChg chg="addSp modSp new mod">
        <pc:chgData name="David Rasel" userId="9d88a720-070e-45fe-be79-5e2e9da505b8" providerId="ADAL" clId="{CD824F75-047E-483B-A762-97AAF2C5BE15}" dt="2023-11-14T16:03:32.664" v="240" actId="1037"/>
        <pc:sldMkLst>
          <pc:docMk/>
          <pc:sldMk cId="4091118831" sldId="268"/>
        </pc:sldMkLst>
        <pc:spChg chg="mod">
          <ac:chgData name="David Rasel" userId="9d88a720-070e-45fe-be79-5e2e9da505b8" providerId="ADAL" clId="{CD824F75-047E-483B-A762-97AAF2C5BE15}" dt="2023-11-14T16:03:32.664" v="240" actId="1037"/>
          <ac:spMkLst>
            <pc:docMk/>
            <pc:sldMk cId="4091118831" sldId="268"/>
            <ac:spMk id="2" creationId="{E8DE0CA3-856F-9EC6-014A-7D3CAECC70A5}"/>
          </ac:spMkLst>
        </pc:spChg>
        <pc:spChg chg="mod">
          <ac:chgData name="David Rasel" userId="9d88a720-070e-45fe-be79-5e2e9da505b8" providerId="ADAL" clId="{CD824F75-047E-483B-A762-97AAF2C5BE15}" dt="2023-11-14T15:59:14.140" v="204" actId="20577"/>
          <ac:spMkLst>
            <pc:docMk/>
            <pc:sldMk cId="4091118831" sldId="268"/>
            <ac:spMk id="3" creationId="{57589976-C98E-1FDA-11FB-2069D2131B15}"/>
          </ac:spMkLst>
        </pc:spChg>
        <pc:picChg chg="add mod">
          <ac:chgData name="David Rasel" userId="9d88a720-070e-45fe-be79-5e2e9da505b8" providerId="ADAL" clId="{CD824F75-047E-483B-A762-97AAF2C5BE15}" dt="2023-11-14T16:03:29.418" v="237" actId="1037"/>
          <ac:picMkLst>
            <pc:docMk/>
            <pc:sldMk cId="4091118831" sldId="268"/>
            <ac:picMk id="5" creationId="{D8BA8CB7-38A2-4302-F8D2-3D74390120C5}"/>
          </ac:picMkLst>
        </pc:picChg>
      </pc:sldChg>
      <pc:sldMasterChg chg="modSldLayout">
        <pc:chgData name="David Rasel" userId="9d88a720-070e-45fe-be79-5e2e9da505b8" providerId="ADAL" clId="{CD824F75-047E-483B-A762-97AAF2C5BE15}" dt="2023-10-31T13:04:16.470" v="1" actId="14826"/>
        <pc:sldMasterMkLst>
          <pc:docMk/>
          <pc:sldMasterMk cId="3072004952" sldId="2147483648"/>
        </pc:sldMasterMkLst>
        <pc:sldLayoutChg chg="modSp">
          <pc:chgData name="David Rasel" userId="9d88a720-070e-45fe-be79-5e2e9da505b8" providerId="ADAL" clId="{CD824F75-047E-483B-A762-97AAF2C5BE15}" dt="2023-10-31T13:04:04.862" v="0" actId="14826"/>
          <pc:sldLayoutMkLst>
            <pc:docMk/>
            <pc:sldMasterMk cId="3072004952" sldId="2147483648"/>
            <pc:sldLayoutMk cId="4051885153" sldId="2147483649"/>
          </pc:sldLayoutMkLst>
          <pc:picChg chg="mod">
            <ac:chgData name="David Rasel" userId="9d88a720-070e-45fe-be79-5e2e9da505b8" providerId="ADAL" clId="{CD824F75-047E-483B-A762-97AAF2C5BE15}" dt="2023-10-31T13:04:04.862" v="0" actId="14826"/>
            <ac:picMkLst>
              <pc:docMk/>
              <pc:sldMasterMk cId="3072004952" sldId="2147483648"/>
              <pc:sldLayoutMk cId="4051885153" sldId="2147483649"/>
              <ac:picMk id="8" creationId="{8FF716FB-BA12-95FB-28B2-43DB1EE62B04}"/>
            </ac:picMkLst>
          </pc:picChg>
        </pc:sldLayoutChg>
        <pc:sldLayoutChg chg="modSp">
          <pc:chgData name="David Rasel" userId="9d88a720-070e-45fe-be79-5e2e9da505b8" providerId="ADAL" clId="{CD824F75-047E-483B-A762-97AAF2C5BE15}" dt="2023-10-31T13:04:16.470" v="1" actId="14826"/>
          <pc:sldLayoutMkLst>
            <pc:docMk/>
            <pc:sldMasterMk cId="3072004952" sldId="2147483648"/>
            <pc:sldLayoutMk cId="1914101134" sldId="2147483650"/>
          </pc:sldLayoutMkLst>
          <pc:picChg chg="mod">
            <ac:chgData name="David Rasel" userId="9d88a720-070e-45fe-be79-5e2e9da505b8" providerId="ADAL" clId="{CD824F75-047E-483B-A762-97AAF2C5BE15}" dt="2023-10-31T13:04:16.470" v="1" actId="14826"/>
            <ac:picMkLst>
              <pc:docMk/>
              <pc:sldMasterMk cId="3072004952" sldId="2147483648"/>
              <pc:sldLayoutMk cId="1914101134" sldId="2147483650"/>
              <ac:picMk id="12" creationId="{C00018A9-D997-93CC-4147-CC16AE2FD183}"/>
            </ac:picMkLst>
          </pc:picChg>
        </pc:sldLayoutChg>
      </pc:sldMasterChg>
    </pc:docChg>
  </pc:docChgLst>
  <pc:docChgLst>
    <pc:chgData name="David Rasel" userId="9d88a720-070e-45fe-be79-5e2e9da505b8" providerId="ADAL" clId="{CCBC4D52-CDE2-4A0B-8FA0-3BFDE8B8A473}"/>
    <pc:docChg chg="custSel modSld modMainMaster">
      <pc:chgData name="David Rasel" userId="9d88a720-070e-45fe-be79-5e2e9da505b8" providerId="ADAL" clId="{CCBC4D52-CDE2-4A0B-8FA0-3BFDE8B8A473}" dt="2023-10-31T13:02:48.933" v="13" actId="478"/>
      <pc:docMkLst>
        <pc:docMk/>
      </pc:docMkLst>
      <pc:sldChg chg="delSp mod">
        <pc:chgData name="David Rasel" userId="9d88a720-070e-45fe-be79-5e2e9da505b8" providerId="ADAL" clId="{CCBC4D52-CDE2-4A0B-8FA0-3BFDE8B8A473}" dt="2023-10-31T13:02:26.036" v="2" actId="478"/>
        <pc:sldMkLst>
          <pc:docMk/>
          <pc:sldMk cId="3742146893" sldId="257"/>
        </pc:sldMkLst>
        <pc:picChg chg="del">
          <ac:chgData name="David Rasel" userId="9d88a720-070e-45fe-be79-5e2e9da505b8" providerId="ADAL" clId="{CCBC4D52-CDE2-4A0B-8FA0-3BFDE8B8A473}" dt="2023-10-31T13:02:26.036" v="2" actId="478"/>
          <ac:picMkLst>
            <pc:docMk/>
            <pc:sldMk cId="3742146893" sldId="257"/>
            <ac:picMk id="4" creationId="{9227D3A4-BFAC-DA4E-079B-F86C43CB388C}"/>
          </ac:picMkLst>
        </pc:picChg>
      </pc:sldChg>
      <pc:sldChg chg="addSp delSp modSp mod">
        <pc:chgData name="David Rasel" userId="9d88a720-070e-45fe-be79-5e2e9da505b8" providerId="ADAL" clId="{CCBC4D52-CDE2-4A0B-8FA0-3BFDE8B8A473}" dt="2023-10-31T13:02:28.954" v="3" actId="478"/>
        <pc:sldMkLst>
          <pc:docMk/>
          <pc:sldMk cId="3693679197" sldId="258"/>
        </pc:sldMkLst>
        <pc:spChg chg="add mod">
          <ac:chgData name="David Rasel" userId="9d88a720-070e-45fe-be79-5e2e9da505b8" providerId="ADAL" clId="{CCBC4D52-CDE2-4A0B-8FA0-3BFDE8B8A473}" dt="2023-10-31T13:02:28.954" v="3" actId="478"/>
          <ac:spMkLst>
            <pc:docMk/>
            <pc:sldMk cId="3693679197" sldId="258"/>
            <ac:spMk id="4" creationId="{9FC4E0E9-5D21-8857-22FC-A104CBC3742B}"/>
          </ac:spMkLst>
        </pc:spChg>
        <pc:picChg chg="del">
          <ac:chgData name="David Rasel" userId="9d88a720-070e-45fe-be79-5e2e9da505b8" providerId="ADAL" clId="{CCBC4D52-CDE2-4A0B-8FA0-3BFDE8B8A473}" dt="2023-10-31T13:02:28.954" v="3" actId="478"/>
          <ac:picMkLst>
            <pc:docMk/>
            <pc:sldMk cId="3693679197" sldId="258"/>
            <ac:picMk id="5" creationId="{9BDD62CD-9997-8329-6CD3-009DA4B41C5C}"/>
          </ac:picMkLst>
        </pc:picChg>
      </pc:sldChg>
      <pc:sldChg chg="addSp delSp modSp mod">
        <pc:chgData name="David Rasel" userId="9d88a720-070e-45fe-be79-5e2e9da505b8" providerId="ADAL" clId="{CCBC4D52-CDE2-4A0B-8FA0-3BFDE8B8A473}" dt="2023-10-31T13:02:31.604" v="4" actId="478"/>
        <pc:sldMkLst>
          <pc:docMk/>
          <pc:sldMk cId="228126784" sldId="259"/>
        </pc:sldMkLst>
        <pc:spChg chg="add mod">
          <ac:chgData name="David Rasel" userId="9d88a720-070e-45fe-be79-5e2e9da505b8" providerId="ADAL" clId="{CCBC4D52-CDE2-4A0B-8FA0-3BFDE8B8A473}" dt="2023-10-31T13:02:31.604" v="4" actId="478"/>
          <ac:spMkLst>
            <pc:docMk/>
            <pc:sldMk cId="228126784" sldId="259"/>
            <ac:spMk id="4" creationId="{765D7725-541E-9648-A926-E926DA42931D}"/>
          </ac:spMkLst>
        </pc:spChg>
        <pc:picChg chg="del">
          <ac:chgData name="David Rasel" userId="9d88a720-070e-45fe-be79-5e2e9da505b8" providerId="ADAL" clId="{CCBC4D52-CDE2-4A0B-8FA0-3BFDE8B8A473}" dt="2023-10-31T13:02:31.604" v="4" actId="478"/>
          <ac:picMkLst>
            <pc:docMk/>
            <pc:sldMk cId="228126784" sldId="259"/>
            <ac:picMk id="5" creationId="{E0F2B327-CDC1-30A1-5D3C-499AEADAB65E}"/>
          </ac:picMkLst>
        </pc:picChg>
      </pc:sldChg>
      <pc:sldChg chg="delSp mod">
        <pc:chgData name="David Rasel" userId="9d88a720-070e-45fe-be79-5e2e9da505b8" providerId="ADAL" clId="{CCBC4D52-CDE2-4A0B-8FA0-3BFDE8B8A473}" dt="2023-10-31T13:02:33.913" v="5" actId="478"/>
        <pc:sldMkLst>
          <pc:docMk/>
          <pc:sldMk cId="2699343316" sldId="260"/>
        </pc:sldMkLst>
        <pc:picChg chg="del">
          <ac:chgData name="David Rasel" userId="9d88a720-070e-45fe-be79-5e2e9da505b8" providerId="ADAL" clId="{CCBC4D52-CDE2-4A0B-8FA0-3BFDE8B8A473}" dt="2023-10-31T13:02:33.913" v="5" actId="478"/>
          <ac:picMkLst>
            <pc:docMk/>
            <pc:sldMk cId="2699343316" sldId="260"/>
            <ac:picMk id="9" creationId="{77234286-DE5E-08D8-5E34-832400FEF983}"/>
          </ac:picMkLst>
        </pc:picChg>
      </pc:sldChg>
      <pc:sldChg chg="addSp delSp modSp mod">
        <pc:chgData name="David Rasel" userId="9d88a720-070e-45fe-be79-5e2e9da505b8" providerId="ADAL" clId="{CCBC4D52-CDE2-4A0B-8FA0-3BFDE8B8A473}" dt="2023-10-31T13:02:35.890" v="6" actId="478"/>
        <pc:sldMkLst>
          <pc:docMk/>
          <pc:sldMk cId="4239784481" sldId="261"/>
        </pc:sldMkLst>
        <pc:spChg chg="add mod">
          <ac:chgData name="David Rasel" userId="9d88a720-070e-45fe-be79-5e2e9da505b8" providerId="ADAL" clId="{CCBC4D52-CDE2-4A0B-8FA0-3BFDE8B8A473}" dt="2023-10-31T13:02:35.890" v="6" actId="478"/>
          <ac:spMkLst>
            <pc:docMk/>
            <pc:sldMk cId="4239784481" sldId="261"/>
            <ac:spMk id="4" creationId="{2DA4FC8E-8218-84D5-E253-02BE0F240EF1}"/>
          </ac:spMkLst>
        </pc:spChg>
        <pc:picChg chg="del">
          <ac:chgData name="David Rasel" userId="9d88a720-070e-45fe-be79-5e2e9da505b8" providerId="ADAL" clId="{CCBC4D52-CDE2-4A0B-8FA0-3BFDE8B8A473}" dt="2023-10-31T13:02:35.890" v="6" actId="478"/>
          <ac:picMkLst>
            <pc:docMk/>
            <pc:sldMk cId="4239784481" sldId="261"/>
            <ac:picMk id="7" creationId="{0AB9B262-2CFA-B75D-A6FC-3961811B0640}"/>
          </ac:picMkLst>
        </pc:picChg>
      </pc:sldChg>
      <pc:sldChg chg="delSp mod">
        <pc:chgData name="David Rasel" userId="9d88a720-070e-45fe-be79-5e2e9da505b8" providerId="ADAL" clId="{CCBC4D52-CDE2-4A0B-8FA0-3BFDE8B8A473}" dt="2023-10-31T13:02:37.892" v="7" actId="478"/>
        <pc:sldMkLst>
          <pc:docMk/>
          <pc:sldMk cId="1508994918" sldId="262"/>
        </pc:sldMkLst>
        <pc:picChg chg="del">
          <ac:chgData name="David Rasel" userId="9d88a720-070e-45fe-be79-5e2e9da505b8" providerId="ADAL" clId="{CCBC4D52-CDE2-4A0B-8FA0-3BFDE8B8A473}" dt="2023-10-31T13:02:37.892" v="7" actId="478"/>
          <ac:picMkLst>
            <pc:docMk/>
            <pc:sldMk cId="1508994918" sldId="262"/>
            <ac:picMk id="10" creationId="{CB2188E7-55B9-1EC5-9FE1-1772FE7434EE}"/>
          </ac:picMkLst>
        </pc:picChg>
      </pc:sldChg>
      <pc:sldChg chg="addSp delSp modSp mod">
        <pc:chgData name="David Rasel" userId="9d88a720-070e-45fe-be79-5e2e9da505b8" providerId="ADAL" clId="{CCBC4D52-CDE2-4A0B-8FA0-3BFDE8B8A473}" dt="2023-10-31T13:02:39.661" v="8" actId="478"/>
        <pc:sldMkLst>
          <pc:docMk/>
          <pc:sldMk cId="324922758" sldId="263"/>
        </pc:sldMkLst>
        <pc:spChg chg="add mod">
          <ac:chgData name="David Rasel" userId="9d88a720-070e-45fe-be79-5e2e9da505b8" providerId="ADAL" clId="{CCBC4D52-CDE2-4A0B-8FA0-3BFDE8B8A473}" dt="2023-10-31T13:02:39.661" v="8" actId="478"/>
          <ac:spMkLst>
            <pc:docMk/>
            <pc:sldMk cId="324922758" sldId="263"/>
            <ac:spMk id="4" creationId="{FA5C787D-B770-5F6C-A5F2-F09D78949F42}"/>
          </ac:spMkLst>
        </pc:spChg>
        <pc:picChg chg="del">
          <ac:chgData name="David Rasel" userId="9d88a720-070e-45fe-be79-5e2e9da505b8" providerId="ADAL" clId="{CCBC4D52-CDE2-4A0B-8FA0-3BFDE8B8A473}" dt="2023-10-31T13:02:39.661" v="8" actId="478"/>
          <ac:picMkLst>
            <pc:docMk/>
            <pc:sldMk cId="324922758" sldId="263"/>
            <ac:picMk id="5" creationId="{08A86A51-3C60-75B3-AAFB-95A6D3E7A7A4}"/>
          </ac:picMkLst>
        </pc:picChg>
      </pc:sldChg>
      <pc:sldChg chg="addSp delSp modSp mod">
        <pc:chgData name="David Rasel" userId="9d88a720-070e-45fe-be79-5e2e9da505b8" providerId="ADAL" clId="{CCBC4D52-CDE2-4A0B-8FA0-3BFDE8B8A473}" dt="2023-10-31T13:02:41.708" v="9" actId="478"/>
        <pc:sldMkLst>
          <pc:docMk/>
          <pc:sldMk cId="3837243195" sldId="264"/>
        </pc:sldMkLst>
        <pc:spChg chg="add mod">
          <ac:chgData name="David Rasel" userId="9d88a720-070e-45fe-be79-5e2e9da505b8" providerId="ADAL" clId="{CCBC4D52-CDE2-4A0B-8FA0-3BFDE8B8A473}" dt="2023-10-31T13:02:41.708" v="9" actId="478"/>
          <ac:spMkLst>
            <pc:docMk/>
            <pc:sldMk cId="3837243195" sldId="264"/>
            <ac:spMk id="4" creationId="{0C25CE89-E123-CDF1-6AA8-5A2464047723}"/>
          </ac:spMkLst>
        </pc:spChg>
        <pc:picChg chg="del">
          <ac:chgData name="David Rasel" userId="9d88a720-070e-45fe-be79-5e2e9da505b8" providerId="ADAL" clId="{CCBC4D52-CDE2-4A0B-8FA0-3BFDE8B8A473}" dt="2023-10-31T13:02:41.708" v="9" actId="478"/>
          <ac:picMkLst>
            <pc:docMk/>
            <pc:sldMk cId="3837243195" sldId="264"/>
            <ac:picMk id="5" creationId="{E9598E89-1663-1D1F-640F-6694E7C882BA}"/>
          </ac:picMkLst>
        </pc:picChg>
      </pc:sldChg>
      <pc:sldChg chg="addSp delSp modSp mod">
        <pc:chgData name="David Rasel" userId="9d88a720-070e-45fe-be79-5e2e9da505b8" providerId="ADAL" clId="{CCBC4D52-CDE2-4A0B-8FA0-3BFDE8B8A473}" dt="2023-10-31T13:02:43.571" v="10" actId="478"/>
        <pc:sldMkLst>
          <pc:docMk/>
          <pc:sldMk cId="2923223881" sldId="265"/>
        </pc:sldMkLst>
        <pc:spChg chg="add mod">
          <ac:chgData name="David Rasel" userId="9d88a720-070e-45fe-be79-5e2e9da505b8" providerId="ADAL" clId="{CCBC4D52-CDE2-4A0B-8FA0-3BFDE8B8A473}" dt="2023-10-31T13:02:43.571" v="10" actId="478"/>
          <ac:spMkLst>
            <pc:docMk/>
            <pc:sldMk cId="2923223881" sldId="265"/>
            <ac:spMk id="4" creationId="{769E2985-771B-24C2-097A-D9C307979FDA}"/>
          </ac:spMkLst>
        </pc:spChg>
        <pc:picChg chg="del">
          <ac:chgData name="David Rasel" userId="9d88a720-070e-45fe-be79-5e2e9da505b8" providerId="ADAL" clId="{CCBC4D52-CDE2-4A0B-8FA0-3BFDE8B8A473}" dt="2023-10-31T13:02:43.571" v="10" actId="478"/>
          <ac:picMkLst>
            <pc:docMk/>
            <pc:sldMk cId="2923223881" sldId="265"/>
            <ac:picMk id="5" creationId="{12844BAB-2F94-A728-5B69-A0FA5BD64CA0}"/>
          </ac:picMkLst>
        </pc:picChg>
      </pc:sldChg>
      <pc:sldChg chg="addSp delSp modSp mod">
        <pc:chgData name="David Rasel" userId="9d88a720-070e-45fe-be79-5e2e9da505b8" providerId="ADAL" clId="{CCBC4D52-CDE2-4A0B-8FA0-3BFDE8B8A473}" dt="2023-10-31T13:02:45.659" v="11" actId="478"/>
        <pc:sldMkLst>
          <pc:docMk/>
          <pc:sldMk cId="2932712260" sldId="266"/>
        </pc:sldMkLst>
        <pc:spChg chg="add mod">
          <ac:chgData name="David Rasel" userId="9d88a720-070e-45fe-be79-5e2e9da505b8" providerId="ADAL" clId="{CCBC4D52-CDE2-4A0B-8FA0-3BFDE8B8A473}" dt="2023-10-31T13:02:45.659" v="11" actId="478"/>
          <ac:spMkLst>
            <pc:docMk/>
            <pc:sldMk cId="2932712260" sldId="266"/>
            <ac:spMk id="4" creationId="{B0A22EFB-9F1E-5960-EA8C-C02DA1BA06C0}"/>
          </ac:spMkLst>
        </pc:spChg>
        <pc:picChg chg="del">
          <ac:chgData name="David Rasel" userId="9d88a720-070e-45fe-be79-5e2e9da505b8" providerId="ADAL" clId="{CCBC4D52-CDE2-4A0B-8FA0-3BFDE8B8A473}" dt="2023-10-31T13:02:45.659" v="11" actId="478"/>
          <ac:picMkLst>
            <pc:docMk/>
            <pc:sldMk cId="2932712260" sldId="266"/>
            <ac:picMk id="5" creationId="{FF8DEFAA-6E0D-9F5D-95A5-4D9961F6FE83}"/>
          </ac:picMkLst>
        </pc:picChg>
      </pc:sldChg>
      <pc:sldChg chg="addSp delSp modSp mod">
        <pc:chgData name="David Rasel" userId="9d88a720-070e-45fe-be79-5e2e9da505b8" providerId="ADAL" clId="{CCBC4D52-CDE2-4A0B-8FA0-3BFDE8B8A473}" dt="2023-10-31T13:02:47.523" v="12" actId="478"/>
        <pc:sldMkLst>
          <pc:docMk/>
          <pc:sldMk cId="1341746680" sldId="267"/>
        </pc:sldMkLst>
        <pc:spChg chg="add mod">
          <ac:chgData name="David Rasel" userId="9d88a720-070e-45fe-be79-5e2e9da505b8" providerId="ADAL" clId="{CCBC4D52-CDE2-4A0B-8FA0-3BFDE8B8A473}" dt="2023-10-31T13:02:47.523" v="12" actId="478"/>
          <ac:spMkLst>
            <pc:docMk/>
            <pc:sldMk cId="1341746680" sldId="267"/>
            <ac:spMk id="4" creationId="{9F23DC59-A936-E72C-D91C-8B45EDC3A851}"/>
          </ac:spMkLst>
        </pc:spChg>
        <pc:picChg chg="del">
          <ac:chgData name="David Rasel" userId="9d88a720-070e-45fe-be79-5e2e9da505b8" providerId="ADAL" clId="{CCBC4D52-CDE2-4A0B-8FA0-3BFDE8B8A473}" dt="2023-10-31T13:02:47.523" v="12" actId="478"/>
          <ac:picMkLst>
            <pc:docMk/>
            <pc:sldMk cId="1341746680" sldId="267"/>
            <ac:picMk id="5" creationId="{F28CF2F7-46FC-64A0-41E7-B459C2802C51}"/>
          </ac:picMkLst>
        </pc:picChg>
      </pc:sldChg>
      <pc:sldChg chg="addSp delSp modSp mod">
        <pc:chgData name="David Rasel" userId="9d88a720-070e-45fe-be79-5e2e9da505b8" providerId="ADAL" clId="{CCBC4D52-CDE2-4A0B-8FA0-3BFDE8B8A473}" dt="2023-10-31T13:02:48.933" v="13" actId="478"/>
        <pc:sldMkLst>
          <pc:docMk/>
          <pc:sldMk cId="2100474099" sldId="268"/>
        </pc:sldMkLst>
        <pc:spChg chg="add mod">
          <ac:chgData name="David Rasel" userId="9d88a720-070e-45fe-be79-5e2e9da505b8" providerId="ADAL" clId="{CCBC4D52-CDE2-4A0B-8FA0-3BFDE8B8A473}" dt="2023-10-31T13:02:48.933" v="13" actId="478"/>
          <ac:spMkLst>
            <pc:docMk/>
            <pc:sldMk cId="2100474099" sldId="268"/>
            <ac:spMk id="4" creationId="{FEAFBCC4-1EF4-042D-521C-3788DD2CCCD4}"/>
          </ac:spMkLst>
        </pc:spChg>
        <pc:picChg chg="del">
          <ac:chgData name="David Rasel" userId="9d88a720-070e-45fe-be79-5e2e9da505b8" providerId="ADAL" clId="{CCBC4D52-CDE2-4A0B-8FA0-3BFDE8B8A473}" dt="2023-10-31T13:02:48.933" v="13" actId="478"/>
          <ac:picMkLst>
            <pc:docMk/>
            <pc:sldMk cId="2100474099" sldId="268"/>
            <ac:picMk id="5" creationId="{713A0DE1-AE06-A58C-BB6C-7050945649CA}"/>
          </ac:picMkLst>
        </pc:picChg>
      </pc:sldChg>
      <pc:sldMasterChg chg="modSldLayout">
        <pc:chgData name="David Rasel" userId="9d88a720-070e-45fe-be79-5e2e9da505b8" providerId="ADAL" clId="{CCBC4D52-CDE2-4A0B-8FA0-3BFDE8B8A473}" dt="2023-10-31T13:02:12.485" v="1" actId="14826"/>
        <pc:sldMasterMkLst>
          <pc:docMk/>
          <pc:sldMasterMk cId="3072004952" sldId="2147483648"/>
        </pc:sldMasterMkLst>
        <pc:sldLayoutChg chg="modSp">
          <pc:chgData name="David Rasel" userId="9d88a720-070e-45fe-be79-5e2e9da505b8" providerId="ADAL" clId="{CCBC4D52-CDE2-4A0B-8FA0-3BFDE8B8A473}" dt="2023-10-31T13:01:54.708" v="0" actId="14826"/>
          <pc:sldLayoutMkLst>
            <pc:docMk/>
            <pc:sldMasterMk cId="3072004952" sldId="2147483648"/>
            <pc:sldLayoutMk cId="4051885153" sldId="2147483649"/>
          </pc:sldLayoutMkLst>
          <pc:picChg chg="mod">
            <ac:chgData name="David Rasel" userId="9d88a720-070e-45fe-be79-5e2e9da505b8" providerId="ADAL" clId="{CCBC4D52-CDE2-4A0B-8FA0-3BFDE8B8A473}" dt="2023-10-31T13:01:54.708" v="0" actId="14826"/>
            <ac:picMkLst>
              <pc:docMk/>
              <pc:sldMasterMk cId="3072004952" sldId="2147483648"/>
              <pc:sldLayoutMk cId="4051885153" sldId="2147483649"/>
              <ac:picMk id="8" creationId="{8FF716FB-BA12-95FB-28B2-43DB1EE62B04}"/>
            </ac:picMkLst>
          </pc:picChg>
        </pc:sldLayoutChg>
        <pc:sldLayoutChg chg="modSp">
          <pc:chgData name="David Rasel" userId="9d88a720-070e-45fe-be79-5e2e9da505b8" providerId="ADAL" clId="{CCBC4D52-CDE2-4A0B-8FA0-3BFDE8B8A473}" dt="2023-10-31T13:02:12.485" v="1" actId="14826"/>
          <pc:sldLayoutMkLst>
            <pc:docMk/>
            <pc:sldMasterMk cId="3072004952" sldId="2147483648"/>
            <pc:sldLayoutMk cId="1914101134" sldId="2147483650"/>
          </pc:sldLayoutMkLst>
          <pc:picChg chg="mod">
            <ac:chgData name="David Rasel" userId="9d88a720-070e-45fe-be79-5e2e9da505b8" providerId="ADAL" clId="{CCBC4D52-CDE2-4A0B-8FA0-3BFDE8B8A473}" dt="2023-10-31T13:02:12.485" v="1" actId="14826"/>
            <ac:picMkLst>
              <pc:docMk/>
              <pc:sldMasterMk cId="3072004952" sldId="2147483648"/>
              <pc:sldLayoutMk cId="1914101134" sldId="2147483650"/>
              <ac:picMk id="12" creationId="{C00018A9-D997-93CC-4147-CC16AE2FD183}"/>
            </ac:picMkLst>
          </pc:picChg>
        </pc:sldLayoutChg>
      </pc:sldMasterChg>
    </pc:docChg>
  </pc:docChgLst>
  <pc:docChgLst>
    <pc:chgData name="David Rasel" userId="9d88a720-070e-45fe-be79-5e2e9da505b8" providerId="ADAL" clId="{5424717D-8446-448C-8731-CD82056E6548}"/>
    <pc:docChg chg="undo custSel addSld modSld modMainMaster">
      <pc:chgData name="David Rasel" userId="9d88a720-070e-45fe-be79-5e2e9da505b8" providerId="ADAL" clId="{5424717D-8446-448C-8731-CD82056E6548}" dt="2023-10-30T21:47:35.010" v="195" actId="14100"/>
      <pc:docMkLst>
        <pc:docMk/>
      </pc:docMkLst>
      <pc:sldChg chg="addSp delSp modSp mod">
        <pc:chgData name="David Rasel" userId="9d88a720-070e-45fe-be79-5e2e9da505b8" providerId="ADAL" clId="{5424717D-8446-448C-8731-CD82056E6548}" dt="2023-10-30T21:39:54.637" v="48" actId="1076"/>
        <pc:sldMkLst>
          <pc:docMk/>
          <pc:sldMk cId="3742146893" sldId="257"/>
        </pc:sldMkLst>
        <pc:spChg chg="del">
          <ac:chgData name="David Rasel" userId="9d88a720-070e-45fe-be79-5e2e9da505b8" providerId="ADAL" clId="{5424717D-8446-448C-8731-CD82056E6548}" dt="2023-10-30T18:47:59.418" v="2" actId="931"/>
          <ac:spMkLst>
            <pc:docMk/>
            <pc:sldMk cId="3742146893" sldId="257"/>
            <ac:spMk id="2" creationId="{70FA4A25-35A3-361D-26AF-18ED77A3FC84}"/>
          </ac:spMkLst>
        </pc:spChg>
        <pc:spChg chg="mod">
          <ac:chgData name="David Rasel" userId="9d88a720-070e-45fe-be79-5e2e9da505b8" providerId="ADAL" clId="{5424717D-8446-448C-8731-CD82056E6548}" dt="2023-10-30T18:49:52.135" v="8"/>
          <ac:spMkLst>
            <pc:docMk/>
            <pc:sldMk cId="3742146893" sldId="257"/>
            <ac:spMk id="3" creationId="{C8DAC4B3-B741-9DD6-CBE9-6C80D95D7BBC}"/>
          </ac:spMkLst>
        </pc:spChg>
        <pc:spChg chg="add del">
          <ac:chgData name="David Rasel" userId="9d88a720-070e-45fe-be79-5e2e9da505b8" providerId="ADAL" clId="{5424717D-8446-448C-8731-CD82056E6548}" dt="2023-10-30T18:23:43.741" v="1" actId="478"/>
          <ac:spMkLst>
            <pc:docMk/>
            <pc:sldMk cId="3742146893" sldId="257"/>
            <ac:spMk id="4" creationId="{3A982EB9-2FE0-5724-E05E-28B7D55F74AB}"/>
          </ac:spMkLst>
        </pc:spChg>
        <pc:spChg chg="add mod">
          <ac:chgData name="David Rasel" userId="9d88a720-070e-45fe-be79-5e2e9da505b8" providerId="ADAL" clId="{5424717D-8446-448C-8731-CD82056E6548}" dt="2023-10-30T18:51:25.705" v="13" actId="27636"/>
          <ac:spMkLst>
            <pc:docMk/>
            <pc:sldMk cId="3742146893" sldId="257"/>
            <ac:spMk id="8" creationId="{1FB5ABF1-455D-AC57-86F8-607A68F0D513}"/>
          </ac:spMkLst>
        </pc:spChg>
        <pc:spChg chg="add del">
          <ac:chgData name="David Rasel" userId="9d88a720-070e-45fe-be79-5e2e9da505b8" providerId="ADAL" clId="{5424717D-8446-448C-8731-CD82056E6548}" dt="2023-10-30T18:49:38.963" v="7" actId="478"/>
          <ac:spMkLst>
            <pc:docMk/>
            <pc:sldMk cId="3742146893" sldId="257"/>
            <ac:spMk id="9" creationId="{E8842460-CFC6-0FCA-46C5-739EAE7071DA}"/>
          </ac:spMkLst>
        </pc:spChg>
        <pc:picChg chg="add mod">
          <ac:chgData name="David Rasel" userId="9d88a720-070e-45fe-be79-5e2e9da505b8" providerId="ADAL" clId="{5424717D-8446-448C-8731-CD82056E6548}" dt="2023-10-30T21:39:54.637" v="48" actId="1076"/>
          <ac:picMkLst>
            <pc:docMk/>
            <pc:sldMk cId="3742146893" sldId="257"/>
            <ac:picMk id="4" creationId="{9227D3A4-BFAC-DA4E-079B-F86C43CB388C}"/>
          </ac:picMkLst>
        </pc:picChg>
        <pc:picChg chg="add del mod">
          <ac:chgData name="David Rasel" userId="9d88a720-070e-45fe-be79-5e2e9da505b8" providerId="ADAL" clId="{5424717D-8446-448C-8731-CD82056E6548}" dt="2023-10-30T18:48:55.438" v="5" actId="478"/>
          <ac:picMkLst>
            <pc:docMk/>
            <pc:sldMk cId="3742146893" sldId="257"/>
            <ac:picMk id="6" creationId="{D082A7E6-016F-1A5B-4103-190012C0E4C3}"/>
          </ac:picMkLst>
        </pc:picChg>
      </pc:sldChg>
      <pc:sldChg chg="addSp delSp modSp new mod">
        <pc:chgData name="David Rasel" userId="9d88a720-070e-45fe-be79-5e2e9da505b8" providerId="ADAL" clId="{5424717D-8446-448C-8731-CD82056E6548}" dt="2023-10-30T21:40:37.067" v="52" actId="14100"/>
        <pc:sldMkLst>
          <pc:docMk/>
          <pc:sldMk cId="3693679197" sldId="258"/>
        </pc:sldMkLst>
        <pc:spChg chg="del">
          <ac:chgData name="David Rasel" userId="9d88a720-070e-45fe-be79-5e2e9da505b8" providerId="ADAL" clId="{5424717D-8446-448C-8731-CD82056E6548}" dt="2023-10-30T21:40:22.005" v="50" actId="931"/>
          <ac:spMkLst>
            <pc:docMk/>
            <pc:sldMk cId="3693679197" sldId="258"/>
            <ac:spMk id="2" creationId="{0258CA99-76E2-5C72-53D4-DC8C5A982814}"/>
          </ac:spMkLst>
        </pc:spChg>
        <pc:picChg chg="add mod">
          <ac:chgData name="David Rasel" userId="9d88a720-070e-45fe-be79-5e2e9da505b8" providerId="ADAL" clId="{5424717D-8446-448C-8731-CD82056E6548}" dt="2023-10-30T21:40:37.067" v="52" actId="14100"/>
          <ac:picMkLst>
            <pc:docMk/>
            <pc:sldMk cId="3693679197" sldId="258"/>
            <ac:picMk id="5" creationId="{9BDD62CD-9997-8329-6CD3-009DA4B41C5C}"/>
          </ac:picMkLst>
        </pc:picChg>
      </pc:sldChg>
      <pc:sldChg chg="addSp delSp modSp new mod">
        <pc:chgData name="David Rasel" userId="9d88a720-070e-45fe-be79-5e2e9da505b8" providerId="ADAL" clId="{5424717D-8446-448C-8731-CD82056E6548}" dt="2023-10-30T21:41:10.812" v="83" actId="1036"/>
        <pc:sldMkLst>
          <pc:docMk/>
          <pc:sldMk cId="228126784" sldId="259"/>
        </pc:sldMkLst>
        <pc:spChg chg="del">
          <ac:chgData name="David Rasel" userId="9d88a720-070e-45fe-be79-5e2e9da505b8" providerId="ADAL" clId="{5424717D-8446-448C-8731-CD82056E6548}" dt="2023-10-30T21:40:56.441" v="54" actId="931"/>
          <ac:spMkLst>
            <pc:docMk/>
            <pc:sldMk cId="228126784" sldId="259"/>
            <ac:spMk id="2" creationId="{02F285D2-7EC6-C520-8641-B9C5A8A25388}"/>
          </ac:spMkLst>
        </pc:spChg>
        <pc:picChg chg="add mod">
          <ac:chgData name="David Rasel" userId="9d88a720-070e-45fe-be79-5e2e9da505b8" providerId="ADAL" clId="{5424717D-8446-448C-8731-CD82056E6548}" dt="2023-10-30T21:41:10.812" v="83" actId="1036"/>
          <ac:picMkLst>
            <pc:docMk/>
            <pc:sldMk cId="228126784" sldId="259"/>
            <ac:picMk id="5" creationId="{E0F2B327-CDC1-30A1-5D3C-499AEADAB65E}"/>
          </ac:picMkLst>
        </pc:picChg>
      </pc:sldChg>
      <pc:sldChg chg="addSp delSp modSp new mod">
        <pc:chgData name="David Rasel" userId="9d88a720-070e-45fe-be79-5e2e9da505b8" providerId="ADAL" clId="{5424717D-8446-448C-8731-CD82056E6548}" dt="2023-10-30T21:42:35.949" v="105" actId="1036"/>
        <pc:sldMkLst>
          <pc:docMk/>
          <pc:sldMk cId="2699343316" sldId="260"/>
        </pc:sldMkLst>
        <pc:spChg chg="del">
          <ac:chgData name="David Rasel" userId="9d88a720-070e-45fe-be79-5e2e9da505b8" providerId="ADAL" clId="{5424717D-8446-448C-8731-CD82056E6548}" dt="2023-10-30T21:42:14.708" v="85" actId="931"/>
          <ac:spMkLst>
            <pc:docMk/>
            <pc:sldMk cId="2699343316" sldId="260"/>
            <ac:spMk id="2" creationId="{51C53DCB-2566-3882-5E78-C24A05B35C50}"/>
          </ac:spMkLst>
        </pc:spChg>
        <pc:spChg chg="add del mod">
          <ac:chgData name="David Rasel" userId="9d88a720-070e-45fe-be79-5e2e9da505b8" providerId="ADAL" clId="{5424717D-8446-448C-8731-CD82056E6548}" dt="2023-10-30T21:42:23.148" v="87" actId="478"/>
          <ac:spMkLst>
            <pc:docMk/>
            <pc:sldMk cId="2699343316" sldId="260"/>
            <ac:spMk id="7" creationId="{9BE83068-FDF7-48B3-4598-EED2A3779396}"/>
          </ac:spMkLst>
        </pc:spChg>
        <pc:picChg chg="add del mod">
          <ac:chgData name="David Rasel" userId="9d88a720-070e-45fe-be79-5e2e9da505b8" providerId="ADAL" clId="{5424717D-8446-448C-8731-CD82056E6548}" dt="2023-10-30T21:42:20.361" v="86" actId="478"/>
          <ac:picMkLst>
            <pc:docMk/>
            <pc:sldMk cId="2699343316" sldId="260"/>
            <ac:picMk id="5" creationId="{1A3F2196-7D55-42BA-5B0D-147493F4397C}"/>
          </ac:picMkLst>
        </pc:picChg>
        <pc:picChg chg="add mod">
          <ac:chgData name="David Rasel" userId="9d88a720-070e-45fe-be79-5e2e9da505b8" providerId="ADAL" clId="{5424717D-8446-448C-8731-CD82056E6548}" dt="2023-10-30T21:42:35.949" v="105" actId="1036"/>
          <ac:picMkLst>
            <pc:docMk/>
            <pc:sldMk cId="2699343316" sldId="260"/>
            <ac:picMk id="9" creationId="{77234286-DE5E-08D8-5E34-832400FEF983}"/>
          </ac:picMkLst>
        </pc:picChg>
      </pc:sldChg>
      <pc:sldChg chg="addSp delSp modSp new mod">
        <pc:chgData name="David Rasel" userId="9d88a720-070e-45fe-be79-5e2e9da505b8" providerId="ADAL" clId="{5424717D-8446-448C-8731-CD82056E6548}" dt="2023-10-30T21:43:26.898" v="116" actId="1076"/>
        <pc:sldMkLst>
          <pc:docMk/>
          <pc:sldMk cId="4239784481" sldId="261"/>
        </pc:sldMkLst>
        <pc:spChg chg="add del">
          <ac:chgData name="David Rasel" userId="9d88a720-070e-45fe-be79-5e2e9da505b8" providerId="ADAL" clId="{5424717D-8446-448C-8731-CD82056E6548}" dt="2023-10-30T21:43:19.648" v="113" actId="931"/>
          <ac:spMkLst>
            <pc:docMk/>
            <pc:sldMk cId="4239784481" sldId="261"/>
            <ac:spMk id="2" creationId="{8BE4312F-81A8-AFED-762A-DE33858281CE}"/>
          </ac:spMkLst>
        </pc:spChg>
        <pc:picChg chg="add del mod">
          <ac:chgData name="David Rasel" userId="9d88a720-070e-45fe-be79-5e2e9da505b8" providerId="ADAL" clId="{5424717D-8446-448C-8731-CD82056E6548}" dt="2023-10-30T21:43:00.084" v="112" actId="931"/>
          <ac:picMkLst>
            <pc:docMk/>
            <pc:sldMk cId="4239784481" sldId="261"/>
            <ac:picMk id="5" creationId="{463AC835-9AB9-D32F-E032-3EB2C277715D}"/>
          </ac:picMkLst>
        </pc:picChg>
        <pc:picChg chg="add mod">
          <ac:chgData name="David Rasel" userId="9d88a720-070e-45fe-be79-5e2e9da505b8" providerId="ADAL" clId="{5424717D-8446-448C-8731-CD82056E6548}" dt="2023-10-30T21:43:26.898" v="116" actId="1076"/>
          <ac:picMkLst>
            <pc:docMk/>
            <pc:sldMk cId="4239784481" sldId="261"/>
            <ac:picMk id="7" creationId="{0AB9B262-2CFA-B75D-A6FC-3961811B0640}"/>
          </ac:picMkLst>
        </pc:picChg>
      </pc:sldChg>
      <pc:sldChg chg="addSp delSp modSp new mod">
        <pc:chgData name="David Rasel" userId="9d88a720-070e-45fe-be79-5e2e9da505b8" providerId="ADAL" clId="{5424717D-8446-448C-8731-CD82056E6548}" dt="2023-10-30T21:44:34.635" v="143" actId="1036"/>
        <pc:sldMkLst>
          <pc:docMk/>
          <pc:sldMk cId="1508994918" sldId="262"/>
        </pc:sldMkLst>
        <pc:spChg chg="del">
          <ac:chgData name="David Rasel" userId="9d88a720-070e-45fe-be79-5e2e9da505b8" providerId="ADAL" clId="{5424717D-8446-448C-8731-CD82056E6548}" dt="2023-10-30T21:44:13.214" v="119" actId="931"/>
          <ac:spMkLst>
            <pc:docMk/>
            <pc:sldMk cId="1508994918" sldId="262"/>
            <ac:spMk id="2" creationId="{DDC5DFD1-47FC-2931-AD8F-6316DF2233C0}"/>
          </ac:spMkLst>
        </pc:spChg>
        <pc:spChg chg="add del mod">
          <ac:chgData name="David Rasel" userId="9d88a720-070e-45fe-be79-5e2e9da505b8" providerId="ADAL" clId="{5424717D-8446-448C-8731-CD82056E6548}" dt="2023-10-30T21:44:15.774" v="122"/>
          <ac:spMkLst>
            <pc:docMk/>
            <pc:sldMk cId="1508994918" sldId="262"/>
            <ac:spMk id="4" creationId="{85F0C1B8-3B1F-83B1-306B-86166B4A5AF0}"/>
          </ac:spMkLst>
        </pc:spChg>
        <pc:spChg chg="add del mod">
          <ac:chgData name="David Rasel" userId="9d88a720-070e-45fe-be79-5e2e9da505b8" providerId="ADAL" clId="{5424717D-8446-448C-8731-CD82056E6548}" dt="2023-10-30T21:44:21.028" v="123" actId="478"/>
          <ac:spMkLst>
            <pc:docMk/>
            <pc:sldMk cId="1508994918" sldId="262"/>
            <ac:spMk id="8" creationId="{B0E25CFB-7CE2-1EE8-53F6-A608DD850CBC}"/>
          </ac:spMkLst>
        </pc:spChg>
        <pc:picChg chg="add del mod">
          <ac:chgData name="David Rasel" userId="9d88a720-070e-45fe-be79-5e2e9da505b8" providerId="ADAL" clId="{5424717D-8446-448C-8731-CD82056E6548}" dt="2023-10-30T21:44:15.772" v="120" actId="478"/>
          <ac:picMkLst>
            <pc:docMk/>
            <pc:sldMk cId="1508994918" sldId="262"/>
            <ac:picMk id="6" creationId="{E5E459FB-AD22-7131-89ED-1EE233E0C10C}"/>
          </ac:picMkLst>
        </pc:picChg>
        <pc:picChg chg="add mod">
          <ac:chgData name="David Rasel" userId="9d88a720-070e-45fe-be79-5e2e9da505b8" providerId="ADAL" clId="{5424717D-8446-448C-8731-CD82056E6548}" dt="2023-10-30T21:44:34.635" v="143" actId="1036"/>
          <ac:picMkLst>
            <pc:docMk/>
            <pc:sldMk cId="1508994918" sldId="262"/>
            <ac:picMk id="10" creationId="{CB2188E7-55B9-1EC5-9FE1-1772FE7434EE}"/>
          </ac:picMkLst>
        </pc:picChg>
      </pc:sldChg>
      <pc:sldChg chg="addSp delSp modSp new mod">
        <pc:chgData name="David Rasel" userId="9d88a720-070e-45fe-be79-5e2e9da505b8" providerId="ADAL" clId="{5424717D-8446-448C-8731-CD82056E6548}" dt="2023-10-30T21:45:25.171" v="174" actId="1036"/>
        <pc:sldMkLst>
          <pc:docMk/>
          <pc:sldMk cId="324922758" sldId="263"/>
        </pc:sldMkLst>
        <pc:spChg chg="del">
          <ac:chgData name="David Rasel" userId="9d88a720-070e-45fe-be79-5e2e9da505b8" providerId="ADAL" clId="{5424717D-8446-448C-8731-CD82056E6548}" dt="2023-10-30T21:45:06.792" v="145" actId="931"/>
          <ac:spMkLst>
            <pc:docMk/>
            <pc:sldMk cId="324922758" sldId="263"/>
            <ac:spMk id="2" creationId="{386C807E-3E5B-F380-207A-C3389B0615E6}"/>
          </ac:spMkLst>
        </pc:spChg>
        <pc:picChg chg="add mod">
          <ac:chgData name="David Rasel" userId="9d88a720-070e-45fe-be79-5e2e9da505b8" providerId="ADAL" clId="{5424717D-8446-448C-8731-CD82056E6548}" dt="2023-10-30T21:45:25.171" v="174" actId="1036"/>
          <ac:picMkLst>
            <pc:docMk/>
            <pc:sldMk cId="324922758" sldId="263"/>
            <ac:picMk id="5" creationId="{08A86A51-3C60-75B3-AAFB-95A6D3E7A7A4}"/>
          </ac:picMkLst>
        </pc:picChg>
      </pc:sldChg>
      <pc:sldChg chg="addSp delSp modSp new mod">
        <pc:chgData name="David Rasel" userId="9d88a720-070e-45fe-be79-5e2e9da505b8" providerId="ADAL" clId="{5424717D-8446-448C-8731-CD82056E6548}" dt="2023-10-30T21:45:50.518" v="178" actId="14100"/>
        <pc:sldMkLst>
          <pc:docMk/>
          <pc:sldMk cId="3837243195" sldId="264"/>
        </pc:sldMkLst>
        <pc:spChg chg="del">
          <ac:chgData name="David Rasel" userId="9d88a720-070e-45fe-be79-5e2e9da505b8" providerId="ADAL" clId="{5424717D-8446-448C-8731-CD82056E6548}" dt="2023-10-30T21:45:42.959" v="176" actId="931"/>
          <ac:spMkLst>
            <pc:docMk/>
            <pc:sldMk cId="3837243195" sldId="264"/>
            <ac:spMk id="2" creationId="{BA2D2F0D-8E4A-6C67-A59A-B00BD17FD89A}"/>
          </ac:spMkLst>
        </pc:spChg>
        <pc:picChg chg="add mod">
          <ac:chgData name="David Rasel" userId="9d88a720-070e-45fe-be79-5e2e9da505b8" providerId="ADAL" clId="{5424717D-8446-448C-8731-CD82056E6548}" dt="2023-10-30T21:45:50.518" v="178" actId="14100"/>
          <ac:picMkLst>
            <pc:docMk/>
            <pc:sldMk cId="3837243195" sldId="264"/>
            <ac:picMk id="5" creationId="{E9598E89-1663-1D1F-640F-6694E7C882BA}"/>
          </ac:picMkLst>
        </pc:picChg>
      </pc:sldChg>
      <pc:sldChg chg="addSp delSp modSp new mod">
        <pc:chgData name="David Rasel" userId="9d88a720-070e-45fe-be79-5e2e9da505b8" providerId="ADAL" clId="{5424717D-8446-448C-8731-CD82056E6548}" dt="2023-10-30T21:46:24.346" v="182" actId="14100"/>
        <pc:sldMkLst>
          <pc:docMk/>
          <pc:sldMk cId="2923223881" sldId="265"/>
        </pc:sldMkLst>
        <pc:spChg chg="del">
          <ac:chgData name="David Rasel" userId="9d88a720-070e-45fe-be79-5e2e9da505b8" providerId="ADAL" clId="{5424717D-8446-448C-8731-CD82056E6548}" dt="2023-10-30T21:46:16.624" v="180" actId="931"/>
          <ac:spMkLst>
            <pc:docMk/>
            <pc:sldMk cId="2923223881" sldId="265"/>
            <ac:spMk id="2" creationId="{CD572185-3009-BA27-3075-FD675F8E7AEF}"/>
          </ac:spMkLst>
        </pc:spChg>
        <pc:picChg chg="add mod">
          <ac:chgData name="David Rasel" userId="9d88a720-070e-45fe-be79-5e2e9da505b8" providerId="ADAL" clId="{5424717D-8446-448C-8731-CD82056E6548}" dt="2023-10-30T21:46:24.346" v="182" actId="14100"/>
          <ac:picMkLst>
            <pc:docMk/>
            <pc:sldMk cId="2923223881" sldId="265"/>
            <ac:picMk id="5" creationId="{12844BAB-2F94-A728-5B69-A0FA5BD64CA0}"/>
          </ac:picMkLst>
        </pc:picChg>
      </pc:sldChg>
      <pc:sldChg chg="addSp delSp modSp new mod">
        <pc:chgData name="David Rasel" userId="9d88a720-070e-45fe-be79-5e2e9da505b8" providerId="ADAL" clId="{5424717D-8446-448C-8731-CD82056E6548}" dt="2023-10-30T21:46:46.379" v="186" actId="14100"/>
        <pc:sldMkLst>
          <pc:docMk/>
          <pc:sldMk cId="2932712260" sldId="266"/>
        </pc:sldMkLst>
        <pc:spChg chg="del">
          <ac:chgData name="David Rasel" userId="9d88a720-070e-45fe-be79-5e2e9da505b8" providerId="ADAL" clId="{5424717D-8446-448C-8731-CD82056E6548}" dt="2023-10-30T21:46:36.808" v="184" actId="931"/>
          <ac:spMkLst>
            <pc:docMk/>
            <pc:sldMk cId="2932712260" sldId="266"/>
            <ac:spMk id="2" creationId="{B9C21F78-02E5-2693-8BD5-BB79FAD836B9}"/>
          </ac:spMkLst>
        </pc:spChg>
        <pc:picChg chg="add mod">
          <ac:chgData name="David Rasel" userId="9d88a720-070e-45fe-be79-5e2e9da505b8" providerId="ADAL" clId="{5424717D-8446-448C-8731-CD82056E6548}" dt="2023-10-30T21:46:46.379" v="186" actId="14100"/>
          <ac:picMkLst>
            <pc:docMk/>
            <pc:sldMk cId="2932712260" sldId="266"/>
            <ac:picMk id="5" creationId="{FF8DEFAA-6E0D-9F5D-95A5-4D9961F6FE83}"/>
          </ac:picMkLst>
        </pc:picChg>
      </pc:sldChg>
      <pc:sldChg chg="addSp delSp modSp new mod">
        <pc:chgData name="David Rasel" userId="9d88a720-070e-45fe-be79-5e2e9da505b8" providerId="ADAL" clId="{5424717D-8446-448C-8731-CD82056E6548}" dt="2023-10-30T21:47:10.116" v="190" actId="14100"/>
        <pc:sldMkLst>
          <pc:docMk/>
          <pc:sldMk cId="1341746680" sldId="267"/>
        </pc:sldMkLst>
        <pc:spChg chg="del">
          <ac:chgData name="David Rasel" userId="9d88a720-070e-45fe-be79-5e2e9da505b8" providerId="ADAL" clId="{5424717D-8446-448C-8731-CD82056E6548}" dt="2023-10-30T21:47:02.139" v="188" actId="931"/>
          <ac:spMkLst>
            <pc:docMk/>
            <pc:sldMk cId="1341746680" sldId="267"/>
            <ac:spMk id="2" creationId="{C4200596-9C70-0F10-CD69-1C1B915AC409}"/>
          </ac:spMkLst>
        </pc:spChg>
        <pc:picChg chg="add mod">
          <ac:chgData name="David Rasel" userId="9d88a720-070e-45fe-be79-5e2e9da505b8" providerId="ADAL" clId="{5424717D-8446-448C-8731-CD82056E6548}" dt="2023-10-30T21:47:10.116" v="190" actId="14100"/>
          <ac:picMkLst>
            <pc:docMk/>
            <pc:sldMk cId="1341746680" sldId="267"/>
            <ac:picMk id="5" creationId="{F28CF2F7-46FC-64A0-41E7-B459C2802C51}"/>
          </ac:picMkLst>
        </pc:picChg>
      </pc:sldChg>
      <pc:sldChg chg="addSp delSp modSp new mod">
        <pc:chgData name="David Rasel" userId="9d88a720-070e-45fe-be79-5e2e9da505b8" providerId="ADAL" clId="{5424717D-8446-448C-8731-CD82056E6548}" dt="2023-10-30T21:47:35.010" v="195" actId="14100"/>
        <pc:sldMkLst>
          <pc:docMk/>
          <pc:sldMk cId="2100474099" sldId="268"/>
        </pc:sldMkLst>
        <pc:spChg chg="del">
          <ac:chgData name="David Rasel" userId="9d88a720-070e-45fe-be79-5e2e9da505b8" providerId="ADAL" clId="{5424717D-8446-448C-8731-CD82056E6548}" dt="2023-10-30T21:47:23.724" v="192" actId="931"/>
          <ac:spMkLst>
            <pc:docMk/>
            <pc:sldMk cId="2100474099" sldId="268"/>
            <ac:spMk id="2" creationId="{52825F49-FEC7-05F2-5540-36528A271C39}"/>
          </ac:spMkLst>
        </pc:spChg>
        <pc:picChg chg="add mod">
          <ac:chgData name="David Rasel" userId="9d88a720-070e-45fe-be79-5e2e9da505b8" providerId="ADAL" clId="{5424717D-8446-448C-8731-CD82056E6548}" dt="2023-10-30T21:47:35.010" v="195" actId="14100"/>
          <ac:picMkLst>
            <pc:docMk/>
            <pc:sldMk cId="2100474099" sldId="268"/>
            <ac:picMk id="5" creationId="{713A0DE1-AE06-A58C-BB6C-7050945649CA}"/>
          </ac:picMkLst>
        </pc:picChg>
      </pc:sldChg>
      <pc:sldMasterChg chg="modSldLayout">
        <pc:chgData name="David Rasel" userId="9d88a720-070e-45fe-be79-5e2e9da505b8" providerId="ADAL" clId="{5424717D-8446-448C-8731-CD82056E6548}" dt="2023-10-30T21:35:08.224" v="46" actId="1037"/>
        <pc:sldMasterMkLst>
          <pc:docMk/>
          <pc:sldMasterMk cId="3072004952" sldId="2147483648"/>
        </pc:sldMasterMkLst>
        <pc:sldLayoutChg chg="addSp modSp mod">
          <pc:chgData name="David Rasel" userId="9d88a720-070e-45fe-be79-5e2e9da505b8" providerId="ADAL" clId="{5424717D-8446-448C-8731-CD82056E6548}" dt="2023-10-30T21:35:08.224" v="46" actId="1037"/>
          <pc:sldLayoutMkLst>
            <pc:docMk/>
            <pc:sldMasterMk cId="3072004952" sldId="2147483648"/>
            <pc:sldLayoutMk cId="1914101134" sldId="2147483650"/>
          </pc:sldLayoutMkLst>
          <pc:spChg chg="mod">
            <ac:chgData name="David Rasel" userId="9d88a720-070e-45fe-be79-5e2e9da505b8" providerId="ADAL" clId="{5424717D-8446-448C-8731-CD82056E6548}" dt="2023-10-30T18:51:25.524" v="12" actId="16037"/>
            <ac:spMkLst>
              <pc:docMk/>
              <pc:sldMasterMk cId="3072004952" sldId="2147483648"/>
              <pc:sldLayoutMk cId="1914101134" sldId="2147483650"/>
              <ac:spMk id="3" creationId="{814A7F46-064E-E313-D400-82010DEF34A2}"/>
            </ac:spMkLst>
          </pc:spChg>
          <pc:spChg chg="add mod">
            <ac:chgData name="David Rasel" userId="9d88a720-070e-45fe-be79-5e2e9da505b8" providerId="ADAL" clId="{5424717D-8446-448C-8731-CD82056E6548}" dt="2023-10-30T21:35:08.224" v="46" actId="1037"/>
            <ac:spMkLst>
              <pc:docMk/>
              <pc:sldMasterMk cId="3072004952" sldId="2147483648"/>
              <pc:sldLayoutMk cId="1914101134" sldId="2147483650"/>
              <ac:spMk id="7" creationId="{CCD9845D-AE62-8AED-D9C4-0BC97FA0551F}"/>
            </ac:spMkLst>
          </pc:sp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C0BA5-6269-F980-795A-B260C5C237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B2174C-8FFE-6695-71D9-89EFCD229F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634818-B8A8-0A4B-194A-F1B1A8EBD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2DCD8-1BB3-4432-AE26-B70A1F4E84BB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54151B-70EF-22DA-EE16-E2F4052F5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E17F0E-FA80-8FA2-1B18-C91911390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136EA-F9BB-4E00-8C77-B894E3B9FAD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F716FB-BA12-95FB-28B2-43DB1EE62B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7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885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D5591-B304-9B35-1AAE-9AD8B967A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B2F1CC-B44E-DD90-2D9A-12C4CCBE68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FDA26F-0F50-CF6C-AA77-570F17B85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2DCD8-1BB3-4432-AE26-B70A1F4E84BB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637A23-55AD-60CD-FE0B-2ABBE91B2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56B3F-60FF-2FAC-BEC6-0523192A3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136EA-F9BB-4E00-8C77-B894E3B9F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915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7A95EB-3A0A-B267-A48E-39A8C667DE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4A5DC7-12B2-84C8-5A7C-AEF2E8806E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5CF6D9-4EDC-E1B2-B07D-7C7A2E318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2DCD8-1BB3-4432-AE26-B70A1F4E84BB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069100-2E87-9031-B3F8-6EAB08F18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FC0CCB-D694-491D-EEAC-06C8588A1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136EA-F9BB-4E00-8C77-B894E3B9F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446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4A7F46-064E-E313-D400-82010DEF34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304" y="1616906"/>
            <a:ext cx="5582478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841C97-8F80-A714-D6A8-945D12405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2DCD8-1BB3-4432-AE26-B70A1F4E84BB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9A6471-5C8D-380B-3E9D-5BFBF0670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AAD52A-147B-505D-B11F-7D250EDDF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136EA-F9BB-4E00-8C77-B894E3B9FAD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86450E6-43F8-75D3-CA15-ECCFD25CBD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43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3D5702-B124-CCCA-1ACB-58909746B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2140"/>
            <a:ext cx="12192000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00018A9-D997-93CC-4147-CC16AE2FD18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257165"/>
            <a:ext cx="12191999" cy="603249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CD9845D-AE62-8AED-D9C4-0BC97FA0551F}"/>
              </a:ext>
            </a:extLst>
          </p:cNvPr>
          <p:cNvSpPr txBox="1">
            <a:spLocks/>
          </p:cNvSpPr>
          <p:nvPr userDrawn="1"/>
        </p:nvSpPr>
        <p:spPr>
          <a:xfrm>
            <a:off x="9364575" y="640447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54136EA-F9BB-4E00-8C77-B894E3B9FA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101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CA149-A7BD-FCB4-BCC5-FB3CD7B1F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B895A1-8EA4-018C-046C-14DA9889DB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C34611-722E-05F4-69ED-674A1849C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2DCD8-1BB3-4432-AE26-B70A1F4E84BB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4192E9-4F3D-798A-97D4-A8F6B4F54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08F389-CBAB-230A-BA86-C37107310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136EA-F9BB-4E00-8C77-B894E3B9F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167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F713F-AB27-26E4-C7E3-3C16050F0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554B8-A616-395B-0B0F-2320B42E2B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837A7F-7B17-811C-63B0-E829C77509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14D730-7160-1F04-C900-836671032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2DCD8-1BB3-4432-AE26-B70A1F4E84BB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8D20C2-A23E-BAA1-349F-55E77E561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1DEF4A-02B5-03C3-16A7-CCCB858B7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136EA-F9BB-4E00-8C77-B894E3B9F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525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E6C0F-DF26-D4E1-9652-04E657AE2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229BB3-85A7-892C-6F37-00DD18E240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964695-3525-89DA-BF96-F01E20E8F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195762-63FA-ED8D-8927-0DF2CC6535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AF4CDB-D02D-3F86-5668-F54EEF036E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CAB3E8-0E1C-59A9-7FF9-FE6217092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2DCD8-1BB3-4432-AE26-B70A1F4E84BB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03911D-2A9C-DEBD-1F0C-8486E815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0BE4BA-5666-4213-F2DB-9BC51FF17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136EA-F9BB-4E00-8C77-B894E3B9F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716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28AED-7E70-4A61-CD0E-5A4E8B169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E592F6-98A6-9940-AD27-38F07C05D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2DCD8-1BB3-4432-AE26-B70A1F4E84BB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05101A-4558-7E54-683A-886DC259B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D1E8C7-78AD-6AF2-8FA7-3AC45A7DD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136EA-F9BB-4E00-8C77-B894E3B9F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920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30B5BB-734F-11FF-C777-B8F427976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2DCD8-1BB3-4432-AE26-B70A1F4E84BB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4B54C2-2A18-15F0-8122-F3F3C1D77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B0105C-B0B0-9BD7-8007-4667B2947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136EA-F9BB-4E00-8C77-B894E3B9F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258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354ED-0312-06A8-2D29-EA72DC8F2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9EC3A4-51E3-0596-3659-4F5F44C77A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AE5952-6648-2928-F999-735FC934D9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E4EA5F-B14D-25E2-7511-CDBC40F6A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2DCD8-1BB3-4432-AE26-B70A1F4E84BB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CCA315-844E-B674-2885-A93F939F4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98DCB-2B76-44D5-16FB-291C98EA0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136EA-F9BB-4E00-8C77-B894E3B9F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05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3C275-E248-4F64-422D-DD0CA900E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036137-848D-E7D6-1425-7B6E85DD49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AE0B6B-0BCF-75CF-6741-98FF0935D0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CD3C38-02F4-55C6-1E4A-B363133A8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2DCD8-1BB3-4432-AE26-B70A1F4E84BB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534C2B-3A87-7D68-0B4F-AFC40D48E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FB3D8C-C054-57E6-AC3D-41AD76C9A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136EA-F9BB-4E00-8C77-B894E3B9F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027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631118-4C47-54EF-23FB-D46850C3E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4625F9-B152-DEF0-9407-E4A5309041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CCA38-F0C3-A71B-FE03-AEE80FA640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2DCD8-1BB3-4432-AE26-B70A1F4E84BB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6C24B8-DAE2-67F1-5F2D-8490A8459D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095481-F75A-2314-9308-A8B6167AEC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136EA-F9BB-4E00-8C77-B894E3B9F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004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ms.org/volunteer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tms.org/portal/DIVISIONS___COMMITTEE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ms.org/Awards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ms.org/Committees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83076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B42E1E3-48CB-14A0-BD01-EB5DDFC08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Ways to Volunteer On A Committee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9E2985-771B-24C2-097A-D9C307979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177" y="1432422"/>
            <a:ext cx="6630970" cy="4719727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3200" b="1" dirty="0"/>
              <a:t>At the meetings, seek to volunteer in some capacity:</a:t>
            </a:r>
          </a:p>
          <a:p>
            <a:r>
              <a:rPr lang="en-US" sz="3200" dirty="0"/>
              <a:t>Help organize a symposium for the TMS Annual Meeting &amp; Exhibition, or the TMS Fall Meeting (held at MS&amp;T)</a:t>
            </a:r>
          </a:p>
          <a:p>
            <a:r>
              <a:rPr lang="en-US" sz="3200" dirty="0"/>
              <a:t>Contribute to a Specialty Conference/Congress</a:t>
            </a:r>
          </a:p>
          <a:p>
            <a:r>
              <a:rPr lang="en-US" sz="3200" dirty="0"/>
              <a:t>Organize and/or contribute to technical topics in the TMS member journal </a:t>
            </a:r>
            <a:r>
              <a:rPr lang="en-US" sz="3200" i="1" dirty="0"/>
              <a:t>JOM</a:t>
            </a:r>
            <a:r>
              <a:rPr lang="en-US" sz="3200" dirty="0"/>
              <a:t>, or volunteer to review papers submitted to </a:t>
            </a:r>
            <a:r>
              <a:rPr lang="en-US" sz="3200" i="1" dirty="0"/>
              <a:t>JOM</a:t>
            </a:r>
          </a:p>
          <a:p>
            <a:r>
              <a:rPr lang="en-US" sz="3200" dirty="0"/>
              <a:t>Help coordinate or develop new educational content/courses </a:t>
            </a:r>
          </a:p>
          <a:p>
            <a:pPr marR="4490"/>
            <a:r>
              <a:rPr lang="en-US" sz="3200" dirty="0"/>
              <a:t>Identify mentors with whom to partner, or become a mentor to someone else</a:t>
            </a:r>
          </a:p>
          <a:p>
            <a:pPr marR="4490"/>
            <a:r>
              <a:rPr lang="en-US" sz="3200" dirty="0"/>
              <a:t>Serve in a leadership position on the committee (secretary, vice chair, chair)</a:t>
            </a:r>
          </a:p>
          <a:p>
            <a:pPr marR="4490"/>
            <a:r>
              <a:rPr lang="en-US" sz="3200" dirty="0"/>
              <a:t>Perhaps ascend to Technical Division leadership</a:t>
            </a:r>
          </a:p>
          <a:p>
            <a:pPr marR="4490"/>
            <a:endParaRPr lang="en-US" sz="3200" dirty="0"/>
          </a:p>
          <a:p>
            <a:pPr marL="0" indent="0">
              <a:buNone/>
            </a:pPr>
            <a:r>
              <a:rPr lang="en-US" sz="3200" b="1" i="0" u="none" strike="noStrike" baseline="0" dirty="0"/>
              <a:t>Commit to something that excites you!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" name="Content Placeholder 4" descr="A group of people in a meeting&#10;&#10;Description automatically generated">
            <a:extLst>
              <a:ext uri="{FF2B5EF4-FFF2-40B4-BE49-F238E27FC236}">
                <a16:creationId xmlns:a16="http://schemas.microsoft.com/office/drawing/2014/main" id="{FEF1F071-734A-A482-EC09-A7684DF34B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025" y="1141827"/>
            <a:ext cx="5133975" cy="512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223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203ED29-2F64-92FC-81AB-B475AEFE4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Get Started at the Next </a:t>
            </a:r>
            <a:br>
              <a:rPr lang="en-US" sz="4000" dirty="0"/>
            </a:br>
            <a:r>
              <a:rPr lang="en-US" sz="4000" dirty="0"/>
              <a:t>TMS Annual Meeting &amp; Exhibition!</a:t>
            </a:r>
          </a:p>
        </p:txBody>
      </p:sp>
      <p:pic>
        <p:nvPicPr>
          <p:cNvPr id="7" name="Picture 6" descr="A blue and black square with a globe and text&#10;&#10;Description automatically generated">
            <a:extLst>
              <a:ext uri="{FF2B5EF4-FFF2-40B4-BE49-F238E27FC236}">
                <a16:creationId xmlns:a16="http://schemas.microsoft.com/office/drawing/2014/main" id="{E479A6E1-2897-A904-BAC9-CE71303DD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" y="1109050"/>
            <a:ext cx="121920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7122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B67B278-6511-9A24-E274-417674049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Stay Involved</a:t>
            </a:r>
            <a:endParaRPr lang="en-US" dirty="0"/>
          </a:p>
        </p:txBody>
      </p:sp>
      <p:pic>
        <p:nvPicPr>
          <p:cNvPr id="5" name="Content Placeholder 4" descr="A computer monitor with a website on the screen&#10;&#10;Description automatically generated">
            <a:extLst>
              <a:ext uri="{FF2B5EF4-FFF2-40B4-BE49-F238E27FC236}">
                <a16:creationId xmlns:a16="http://schemas.microsoft.com/office/drawing/2014/main" id="{EDD8691D-69E4-464B-C431-04DAAA2FA8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1" y="1149110"/>
            <a:ext cx="6715124" cy="5182161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F075C5A-7560-D93E-143F-7EA021F9BD55}"/>
              </a:ext>
            </a:extLst>
          </p:cNvPr>
          <p:cNvSpPr txBox="1"/>
          <p:nvPr/>
        </p:nvSpPr>
        <p:spPr>
          <a:xfrm>
            <a:off x="775608" y="2604405"/>
            <a:ext cx="53394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Visit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b="1" dirty="0">
                <a:solidFill>
                  <a:srgbClr val="FF0000"/>
                </a:solidFill>
                <a:hlinkClick r:id="rId3"/>
              </a:rPr>
              <a:t>www.tms.org/volunteer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endParaRPr lang="en-US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41746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8DE0CA3-856F-9EC6-014A-7D3CAECC70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729" y="2587453"/>
            <a:ext cx="6999938" cy="1944441"/>
          </a:xfrm>
        </p:spPr>
        <p:txBody>
          <a:bodyPr/>
          <a:lstStyle/>
          <a:p>
            <a:pPr marL="0" indent="0">
              <a:buNone/>
            </a:pPr>
            <a:r>
              <a:rPr lang="en-US" sz="6000" dirty="0"/>
              <a:t>Paul Mason </a:t>
            </a:r>
          </a:p>
          <a:p>
            <a:pPr marL="0" indent="0">
              <a:buNone/>
            </a:pPr>
            <a:r>
              <a:rPr lang="en-US" sz="4800" dirty="0"/>
              <a:t>Thermo-Calc Software Inc.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7589976-C98E-1FDA-11FB-2069D2131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Presented by</a:t>
            </a:r>
          </a:p>
        </p:txBody>
      </p:sp>
      <p:pic>
        <p:nvPicPr>
          <p:cNvPr id="5" name="Picture 4" descr="A person in a suit and tie&#10;&#10;Description automatically generated">
            <a:extLst>
              <a:ext uri="{FF2B5EF4-FFF2-40B4-BE49-F238E27FC236}">
                <a16:creationId xmlns:a16="http://schemas.microsoft.com/office/drawing/2014/main" id="{D8BA8CB7-38A2-4302-F8D2-3D74390120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719" y="1143896"/>
            <a:ext cx="5125165" cy="511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118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8DAC4B3-B741-9DD6-CBE9-6C80D95D7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0" dirty="0"/>
              <a:t>TMS Volunteer Organization Structure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F17448B-67C3-4383-D49E-C440B19BF2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145327"/>
            <a:ext cx="12192000" cy="5112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146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5BC6D6A-493E-E77D-7238-6A22F7728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TMS Technical Committees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5D686A-D6DE-C54E-90C8-93AF1034E6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966" y="1875185"/>
            <a:ext cx="3298878" cy="3943719"/>
          </a:xfrm>
        </p:spPr>
        <p:txBody>
          <a:bodyPr>
            <a:normAutofit/>
          </a:bodyPr>
          <a:lstStyle/>
          <a:p>
            <a:r>
              <a:rPr lang="en-US" sz="2000" dirty="0"/>
              <a:t>Probably the best way to get engaged in TMS activities is to join a technical committee(s)</a:t>
            </a:r>
          </a:p>
          <a:p>
            <a:r>
              <a:rPr lang="en-US" sz="2000" dirty="0"/>
              <a:t>If not yet on one, choose which of the ~35 committees best suits you, and join</a:t>
            </a:r>
          </a:p>
          <a:p>
            <a:r>
              <a:rPr lang="en-US" sz="2000" dirty="0"/>
              <a:t>For more information visit </a:t>
            </a:r>
            <a:r>
              <a:rPr lang="en-US" sz="2000" dirty="0">
                <a:solidFill>
                  <a:srgbClr val="0563C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https://www.tms.org/portal/DIVISIONS___COMMITTEES</a:t>
            </a:r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B77EFAB0-341C-6E8C-23A5-9149F83877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588" y="1112866"/>
            <a:ext cx="9066414" cy="509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679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F23C5F1-D989-2BD5-5136-A34761CAF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Joining a Technical Committee</a:t>
            </a:r>
          </a:p>
        </p:txBody>
      </p:sp>
      <p:pic>
        <p:nvPicPr>
          <p:cNvPr id="5" name="Content Placeholder 4" descr="A group of people in a meeting&#10;&#10;Description automatically generated">
            <a:extLst>
              <a:ext uri="{FF2B5EF4-FFF2-40B4-BE49-F238E27FC236}">
                <a16:creationId xmlns:a16="http://schemas.microsoft.com/office/drawing/2014/main" id="{8EEBDE3B-5B30-3F95-BD1F-A8F4B436BD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213" y="1155032"/>
            <a:ext cx="5110787" cy="5101289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C1B3C0B-CD8D-9190-6E9E-A07AD9BC8D0B}"/>
              </a:ext>
            </a:extLst>
          </p:cNvPr>
          <p:cNvSpPr txBox="1"/>
          <p:nvPr/>
        </p:nvSpPr>
        <p:spPr>
          <a:xfrm>
            <a:off x="192505" y="1379621"/>
            <a:ext cx="700237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Expand Your Network, Enrich Your Expertise, Make a Difference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532045-C41A-639D-4CC5-11D079B40F87}"/>
              </a:ext>
            </a:extLst>
          </p:cNvPr>
          <p:cNvSpPr txBox="1"/>
          <p:nvPr/>
        </p:nvSpPr>
        <p:spPr>
          <a:xfrm>
            <a:off x="203534" y="2582280"/>
            <a:ext cx="6585284" cy="4057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Expand your network of contacts (and friends)</a:t>
            </a:r>
          </a:p>
          <a:p>
            <a:pPr marL="800100" lvl="1" indent="-342900">
              <a:spcBef>
                <a:spcPts val="800"/>
              </a:spcBef>
              <a:buFont typeface="Courier New" panose="02070309020205020404" pitchFamily="49" charset="0"/>
              <a:buChar char="o"/>
            </a:pPr>
            <a:r>
              <a:rPr lang="en-US" sz="2000" dirty="0"/>
              <a:t>Make and retain long-lasting, beneficial, professional relationships by working with committee members and attending meetings (for years or even decades)</a:t>
            </a:r>
          </a:p>
          <a:p>
            <a:pPr marL="800100" lvl="1" indent="-342900">
              <a:spcBef>
                <a:spcPts val="800"/>
              </a:spcBef>
              <a:buFont typeface="Courier New" panose="02070309020205020404" pitchFamily="49" charset="0"/>
              <a:buChar char="o"/>
            </a:pPr>
            <a:r>
              <a:rPr lang="en-US" sz="2000" dirty="0"/>
              <a:t>Develop research collaborations</a:t>
            </a:r>
          </a:p>
          <a:p>
            <a:pPr marL="342900" indent="-3429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Learn and grow in your area of expertise</a:t>
            </a:r>
          </a:p>
          <a:p>
            <a:pPr marL="342900" indent="-3429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Make a strong impact on the field of materials science and engineering and help determine future directions of this field</a:t>
            </a:r>
          </a:p>
          <a:p>
            <a:pPr marL="576263" lvl="1" indent="-287338">
              <a:spcBef>
                <a:spcPts val="600"/>
              </a:spcBef>
              <a:buSzPct val="80000"/>
              <a:buFont typeface="Wingdings" panose="05000000000000000000" pitchFamily="2" charset="2"/>
              <a:buChar char="Ø"/>
            </a:pP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26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9601B4A-7234-372B-A758-A992BBF1D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Technical Committees Do?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AA3AD3-1529-BD4C-CE13-27249D28A5B3}"/>
              </a:ext>
            </a:extLst>
          </p:cNvPr>
          <p:cNvSpPr txBox="1"/>
          <p:nvPr/>
        </p:nvSpPr>
        <p:spPr>
          <a:xfrm>
            <a:off x="192505" y="1299411"/>
            <a:ext cx="70023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Programming 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8A821B-7695-4EBC-63E3-D06FC9400786}"/>
              </a:ext>
            </a:extLst>
          </p:cNvPr>
          <p:cNvSpPr txBox="1"/>
          <p:nvPr/>
        </p:nvSpPr>
        <p:spPr>
          <a:xfrm>
            <a:off x="236370" y="1942946"/>
            <a:ext cx="6958513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“Programming” refers to symposia at TMS events, most commonly the TMS Annual Meeting &amp; Exhibition, and these symposia consist of different sessions where speakers provide talks</a:t>
            </a:r>
          </a:p>
          <a:p>
            <a:pPr marL="342900" indent="-342900">
              <a:spcBef>
                <a:spcPts val="3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Programming at TMS begins with the volunteer members, at the technical committee level</a:t>
            </a:r>
          </a:p>
          <a:p>
            <a:pPr marL="342900" indent="-342900">
              <a:spcBef>
                <a:spcPts val="3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One or more technical committees must sponsor a symposium; however, no symposium is valid (and abstracts can’t be accepted) until it is approved by the TMS Program Committee (a Functional Committee)</a:t>
            </a:r>
            <a:endParaRPr lang="en-US" sz="2800" dirty="0"/>
          </a:p>
          <a:p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A2E1118-FE73-7E0A-04C0-2B9AD72C7B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27651" y="1585579"/>
            <a:ext cx="4359439" cy="4351337"/>
          </a:xfrm>
        </p:spPr>
      </p:pic>
    </p:spTree>
    <p:extLst>
      <p:ext uri="{BB962C8B-B14F-4D97-AF65-F5344CB8AC3E}">
        <p14:creationId xmlns:p14="http://schemas.microsoft.com/office/powerpoint/2010/main" val="2699343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books on a blue background&#10;&#10;Description automatically generated">
            <a:extLst>
              <a:ext uri="{FF2B5EF4-FFF2-40B4-BE49-F238E27FC236}">
                <a16:creationId xmlns:a16="http://schemas.microsoft.com/office/drawing/2014/main" id="{D748D235-46C1-1C1D-DC61-BAC921BEA3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550" y="1147405"/>
            <a:ext cx="5124450" cy="5114925"/>
          </a:xfrm>
          <a:prstGeom prst="rect">
            <a:avLst/>
          </a:prstGeom>
        </p:spPr>
      </p:pic>
      <p:sp>
        <p:nvSpPr>
          <p:cNvPr id="6" name="Title 2">
            <a:extLst>
              <a:ext uri="{FF2B5EF4-FFF2-40B4-BE49-F238E27FC236}">
                <a16:creationId xmlns:a16="http://schemas.microsoft.com/office/drawing/2014/main" id="{867D1C4B-A285-8605-BDCD-EEFEF64A4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2140"/>
            <a:ext cx="12192000" cy="1325563"/>
          </a:xfrm>
        </p:spPr>
        <p:txBody>
          <a:bodyPr/>
          <a:lstStyle/>
          <a:p>
            <a:r>
              <a:rPr lang="en-US" dirty="0"/>
              <a:t>What Do Technical Committees Do?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439E7B-03C6-4142-91D3-645C2E886657}"/>
              </a:ext>
            </a:extLst>
          </p:cNvPr>
          <p:cNvSpPr txBox="1"/>
          <p:nvPr/>
        </p:nvSpPr>
        <p:spPr>
          <a:xfrm>
            <a:off x="320841" y="1467852"/>
            <a:ext cx="70023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Publications 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199DBB-FFAE-09EA-2B2C-F17A7BDC9003}"/>
              </a:ext>
            </a:extLst>
          </p:cNvPr>
          <p:cNvSpPr txBox="1"/>
          <p:nvPr/>
        </p:nvSpPr>
        <p:spPr>
          <a:xfrm>
            <a:off x="236370" y="2368059"/>
            <a:ext cx="6958513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 </a:t>
            </a:r>
            <a:r>
              <a:rPr lang="en-US" sz="2000" i="1" dirty="0"/>
              <a:t>JOM</a:t>
            </a:r>
            <a:r>
              <a:rPr lang="en-US" sz="2000" dirty="0"/>
              <a:t> Advisor is appointed by each Technical Committee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These committee members propose committee topics for the journal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They shepherd the solicitation and review of submissions for each topic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TMS staff provides a resource toolkit for </a:t>
            </a:r>
            <a:r>
              <a:rPr lang="en-US" sz="2000" i="1" dirty="0"/>
              <a:t>JOM</a:t>
            </a:r>
            <a:r>
              <a:rPr lang="en-US" sz="2000" dirty="0"/>
              <a:t> Advisors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Committees can also contribute content to other TMS journals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Committees/divisions can also consider Annual Meeting symposia for proceedings publications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994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everal awards in a frame&#10;&#10;Description automatically generated with medium confidence">
            <a:extLst>
              <a:ext uri="{FF2B5EF4-FFF2-40B4-BE49-F238E27FC236}">
                <a16:creationId xmlns:a16="http://schemas.microsoft.com/office/drawing/2014/main" id="{6D9D31A5-402F-63DF-A933-6F388CC65E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961" y="1141413"/>
            <a:ext cx="5126039" cy="5116512"/>
          </a:xfr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7047FB3F-43C5-BC72-5787-F8951F352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2140"/>
            <a:ext cx="12192000" cy="1325563"/>
          </a:xfrm>
        </p:spPr>
        <p:txBody>
          <a:bodyPr/>
          <a:lstStyle/>
          <a:p>
            <a:r>
              <a:rPr lang="en-US" dirty="0"/>
              <a:t>What Do Technical Committees Do?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32EFFF-767B-73A4-C55A-2C6A90DFFD8F}"/>
              </a:ext>
            </a:extLst>
          </p:cNvPr>
          <p:cNvSpPr txBox="1"/>
          <p:nvPr/>
        </p:nvSpPr>
        <p:spPr>
          <a:xfrm>
            <a:off x="320841" y="1467852"/>
            <a:ext cx="70023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Honors &amp; Awards 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918C70-5F9E-E9A8-657E-CD11E32BCD26}"/>
              </a:ext>
            </a:extLst>
          </p:cNvPr>
          <p:cNvSpPr txBox="1"/>
          <p:nvPr/>
        </p:nvSpPr>
        <p:spPr>
          <a:xfrm>
            <a:off x="236370" y="2368059"/>
            <a:ext cx="6958513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Each TMS Technical Division presents awards at the TMS Annual Meeting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Some Technical Committees also administer awards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Committees are encouraged to discuss awards and nominate qualified candidates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Please note, however, that TMS members can in general nominate colleagues for any TMS awards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 summary of TMS awards and how to nominate for these awards are provided on the TMS website at: </a:t>
            </a:r>
            <a:r>
              <a:rPr lang="en-US" sz="2000" dirty="0">
                <a:hlinkClick r:id="rId3"/>
              </a:rPr>
              <a:t>www.tms.org/Awards 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22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77D5844-4540-79A9-B5AA-059870179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 a Technical Committee</a:t>
            </a:r>
          </a:p>
        </p:txBody>
      </p:sp>
      <p:pic>
        <p:nvPicPr>
          <p:cNvPr id="2" name="Content Placeholder 4" descr="A group of people in a meeting&#10;&#10;Description automatically generated">
            <a:extLst>
              <a:ext uri="{FF2B5EF4-FFF2-40B4-BE49-F238E27FC236}">
                <a16:creationId xmlns:a16="http://schemas.microsoft.com/office/drawing/2014/main" id="{E4B48509-32DA-3D29-37AB-8D5B23017A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212" y="1155032"/>
            <a:ext cx="5110788" cy="51012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A57285D-D01F-EBC1-3CD2-B3745894F449}"/>
              </a:ext>
            </a:extLst>
          </p:cNvPr>
          <p:cNvSpPr txBox="1"/>
          <p:nvPr/>
        </p:nvSpPr>
        <p:spPr>
          <a:xfrm>
            <a:off x="320841" y="1467852"/>
            <a:ext cx="70023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800" b="1" dirty="0"/>
              <a:t>Your Starting Point for TMS Involvement</a:t>
            </a:r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082BEB-B5EF-36BF-81AF-C9B3219EF19E}"/>
              </a:ext>
            </a:extLst>
          </p:cNvPr>
          <p:cNvSpPr txBox="1"/>
          <p:nvPr/>
        </p:nvSpPr>
        <p:spPr>
          <a:xfrm>
            <a:off x="236370" y="2648794"/>
            <a:ext cx="6958513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Look online at the ~35 technical committees and find the one that best suits you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Fill out a technical committee interest form at </a:t>
            </a:r>
            <a:br>
              <a:rPr lang="en-US" sz="2000" dirty="0"/>
            </a:br>
            <a:r>
              <a:rPr lang="en-US" sz="2000" dirty="0">
                <a:hlinkClick r:id="rId3"/>
              </a:rPr>
              <a:t>www.tms.org/Committees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You can also attend any technical committee meeting as a visitor—to see what they do and how they operate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Then join the committee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Many members eventually serve on multiple committees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2431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6">
      <a:majorFont>
        <a:latin typeface="Raleway SemiBold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2288</TotalTime>
  <Words>604</Words>
  <Application>Microsoft Office PowerPoint</Application>
  <PresentationFormat>Widescreen</PresentationFormat>
  <Paragraphs>56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Courier New</vt:lpstr>
      <vt:lpstr>Raleway SemiBold</vt:lpstr>
      <vt:lpstr>Wingdings</vt:lpstr>
      <vt:lpstr>Office Theme</vt:lpstr>
      <vt:lpstr>PowerPoint Presentation</vt:lpstr>
      <vt:lpstr>Presented by</vt:lpstr>
      <vt:lpstr>TMS Volunteer Organization Structure </vt:lpstr>
      <vt:lpstr>TMS Technical Committees</vt:lpstr>
      <vt:lpstr>Benefits of Joining a Technical Committee</vt:lpstr>
      <vt:lpstr>What Do Technical Committees Do?</vt:lpstr>
      <vt:lpstr>What Do Technical Committees Do?</vt:lpstr>
      <vt:lpstr>What Do Technical Committees Do?</vt:lpstr>
      <vt:lpstr>Join a Technical Committee</vt:lpstr>
      <vt:lpstr>Ways to Volunteer On A Committee</vt:lpstr>
      <vt:lpstr>Get Started at the Next  TMS Annual Meeting &amp; Exhibition!</vt:lpstr>
      <vt:lpstr>Stay Involved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Rasel</dc:creator>
  <cp:lastModifiedBy>David Rasel</cp:lastModifiedBy>
  <cp:revision>7</cp:revision>
  <dcterms:created xsi:type="dcterms:W3CDTF">2023-10-30T17:55:14Z</dcterms:created>
  <dcterms:modified xsi:type="dcterms:W3CDTF">2024-06-19T18:58:19Z</dcterms:modified>
</cp:coreProperties>
</file>