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B68AF-CFD3-4DB7-9B38-E52D22375E61}" v="22" dt="2023-11-14T15:30:30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asel" userId="9d88a720-070e-45fe-be79-5e2e9da505b8" providerId="ADAL" clId="{8D9B68AF-CFD3-4DB7-9B38-E52D22375E61}"/>
    <pc:docChg chg="undo redo custSel addSld delSld modSld modMainMaster">
      <pc:chgData name="David Rasel" userId="9d88a720-070e-45fe-be79-5e2e9da505b8" providerId="ADAL" clId="{8D9B68AF-CFD3-4DB7-9B38-E52D22375E61}" dt="2023-11-14T15:32:15.017" v="490" actId="2696"/>
      <pc:docMkLst>
        <pc:docMk/>
      </pc:docMkLst>
      <pc:sldChg chg="addSp modSp mod">
        <pc:chgData name="David Rasel" userId="9d88a720-070e-45fe-be79-5e2e9da505b8" providerId="ADAL" clId="{8D9B68AF-CFD3-4DB7-9B38-E52D22375E61}" dt="2023-11-14T14:45:46.901" v="134" actId="1037"/>
        <pc:sldMkLst>
          <pc:docMk/>
          <pc:sldMk cId="3742146893" sldId="257"/>
        </pc:sldMkLst>
        <pc:spChg chg="mod">
          <ac:chgData name="David Rasel" userId="9d88a720-070e-45fe-be79-5e2e9da505b8" providerId="ADAL" clId="{8D9B68AF-CFD3-4DB7-9B38-E52D22375E61}" dt="2023-11-14T14:41:36.187" v="7"/>
          <ac:spMkLst>
            <pc:docMk/>
            <pc:sldMk cId="3742146893" sldId="257"/>
            <ac:spMk id="3" creationId="{C8DAC4B3-B741-9DD6-CBE9-6C80D95D7BBC}"/>
          </ac:spMkLst>
        </pc:spChg>
        <pc:spChg chg="mod">
          <ac:chgData name="David Rasel" userId="9d88a720-070e-45fe-be79-5e2e9da505b8" providerId="ADAL" clId="{8D9B68AF-CFD3-4DB7-9B38-E52D22375E61}" dt="2023-11-14T14:45:46.901" v="134" actId="1037"/>
          <ac:spMkLst>
            <pc:docMk/>
            <pc:sldMk cId="3742146893" sldId="257"/>
            <ac:spMk id="8" creationId="{1FB5ABF1-455D-AC57-86F8-607A68F0D513}"/>
          </ac:spMkLst>
        </pc:spChg>
        <pc:picChg chg="add mod">
          <ac:chgData name="David Rasel" userId="9d88a720-070e-45fe-be79-5e2e9da505b8" providerId="ADAL" clId="{8D9B68AF-CFD3-4DB7-9B38-E52D22375E61}" dt="2023-11-14T14:45:37.885" v="97" actId="1036"/>
          <ac:picMkLst>
            <pc:docMk/>
            <pc:sldMk cId="3742146893" sldId="257"/>
            <ac:picMk id="4" creationId="{4DA02748-529D-0424-6BA4-084B3B14D982}"/>
          </ac:picMkLst>
        </pc:picChg>
      </pc:sldChg>
      <pc:sldChg chg="addSp modSp mod">
        <pc:chgData name="David Rasel" userId="9d88a720-070e-45fe-be79-5e2e9da505b8" providerId="ADAL" clId="{8D9B68AF-CFD3-4DB7-9B38-E52D22375E61}" dt="2023-11-14T14:47:10.193" v="162" actId="1037"/>
        <pc:sldMkLst>
          <pc:docMk/>
          <pc:sldMk cId="3693679197" sldId="258"/>
        </pc:sldMkLst>
        <pc:spChg chg="mod">
          <ac:chgData name="David Rasel" userId="9d88a720-070e-45fe-be79-5e2e9da505b8" providerId="ADAL" clId="{8D9B68AF-CFD3-4DB7-9B38-E52D22375E61}" dt="2023-11-14T14:46:13.771" v="138"/>
          <ac:spMkLst>
            <pc:docMk/>
            <pc:sldMk cId="3693679197" sldId="258"/>
            <ac:spMk id="3" creationId="{D5BC6D6A-493E-E77D-7238-6A22F77283EA}"/>
          </ac:spMkLst>
        </pc:spChg>
        <pc:spChg chg="mod">
          <ac:chgData name="David Rasel" userId="9d88a720-070e-45fe-be79-5e2e9da505b8" providerId="ADAL" clId="{8D9B68AF-CFD3-4DB7-9B38-E52D22375E61}" dt="2023-11-14T14:47:10.193" v="162" actId="1037"/>
          <ac:spMkLst>
            <pc:docMk/>
            <pc:sldMk cId="3693679197" sldId="258"/>
            <ac:spMk id="4" creationId="{9FC4E0E9-5D21-8857-22FC-A104CBC3742B}"/>
          </ac:spMkLst>
        </pc:spChg>
        <pc:picChg chg="add mod">
          <ac:chgData name="David Rasel" userId="9d88a720-070e-45fe-be79-5e2e9da505b8" providerId="ADAL" clId="{8D9B68AF-CFD3-4DB7-9B38-E52D22375E61}" dt="2023-11-14T14:47:05.125" v="149" actId="1076"/>
          <ac:picMkLst>
            <pc:docMk/>
            <pc:sldMk cId="3693679197" sldId="258"/>
            <ac:picMk id="5" creationId="{3DC1F2C9-AE5D-804E-FE6B-ADF3FC373EE8}"/>
          </ac:picMkLst>
        </pc:picChg>
      </pc:sldChg>
      <pc:sldChg chg="addSp modSp mod">
        <pc:chgData name="David Rasel" userId="9d88a720-070e-45fe-be79-5e2e9da505b8" providerId="ADAL" clId="{8D9B68AF-CFD3-4DB7-9B38-E52D22375E61}" dt="2023-11-14T14:48:37.500" v="175" actId="1035"/>
        <pc:sldMkLst>
          <pc:docMk/>
          <pc:sldMk cId="228126784" sldId="259"/>
        </pc:sldMkLst>
        <pc:spChg chg="mod">
          <ac:chgData name="David Rasel" userId="9d88a720-070e-45fe-be79-5e2e9da505b8" providerId="ADAL" clId="{8D9B68AF-CFD3-4DB7-9B38-E52D22375E61}" dt="2023-11-14T14:47:50.377" v="166" actId="114"/>
          <ac:spMkLst>
            <pc:docMk/>
            <pc:sldMk cId="228126784" sldId="259"/>
            <ac:spMk id="3" creationId="{1F23C5F1-D989-2BD5-5136-A34761CAF42C}"/>
          </ac:spMkLst>
        </pc:spChg>
        <pc:spChg chg="mod">
          <ac:chgData name="David Rasel" userId="9d88a720-070e-45fe-be79-5e2e9da505b8" providerId="ADAL" clId="{8D9B68AF-CFD3-4DB7-9B38-E52D22375E61}" dt="2023-11-14T14:48:08.361" v="170" actId="27636"/>
          <ac:spMkLst>
            <pc:docMk/>
            <pc:sldMk cId="228126784" sldId="259"/>
            <ac:spMk id="4" creationId="{765D7725-541E-9648-A926-E926DA42931D}"/>
          </ac:spMkLst>
        </pc:spChg>
        <pc:picChg chg="add mod">
          <ac:chgData name="David Rasel" userId="9d88a720-070e-45fe-be79-5e2e9da505b8" providerId="ADAL" clId="{8D9B68AF-CFD3-4DB7-9B38-E52D22375E61}" dt="2023-11-14T14:48:37.500" v="175" actId="1035"/>
          <ac:picMkLst>
            <pc:docMk/>
            <pc:sldMk cId="228126784" sldId="259"/>
            <ac:picMk id="5" creationId="{5EF8FF16-C82B-C9DC-D2C5-7B73AA41DEC0}"/>
          </ac:picMkLst>
        </pc:picChg>
      </pc:sldChg>
      <pc:sldChg chg="addSp modSp mod">
        <pc:chgData name="David Rasel" userId="9d88a720-070e-45fe-be79-5e2e9da505b8" providerId="ADAL" clId="{8D9B68AF-CFD3-4DB7-9B38-E52D22375E61}" dt="2023-11-14T14:49:56.967" v="235" actId="1037"/>
        <pc:sldMkLst>
          <pc:docMk/>
          <pc:sldMk cId="2699343316" sldId="260"/>
        </pc:sldMkLst>
        <pc:spChg chg="add mod">
          <ac:chgData name="David Rasel" userId="9d88a720-070e-45fe-be79-5e2e9da505b8" providerId="ADAL" clId="{8D9B68AF-CFD3-4DB7-9B38-E52D22375E61}" dt="2023-11-14T14:49:56.967" v="235" actId="1037"/>
          <ac:spMkLst>
            <pc:docMk/>
            <pc:sldMk cId="2699343316" sldId="260"/>
            <ac:spMk id="2" creationId="{FD5FE061-5CB9-9E17-E247-AEC4556B1532}"/>
          </ac:spMkLst>
        </pc:spChg>
        <pc:spChg chg="mod">
          <ac:chgData name="David Rasel" userId="9d88a720-070e-45fe-be79-5e2e9da505b8" providerId="ADAL" clId="{8D9B68AF-CFD3-4DB7-9B38-E52D22375E61}" dt="2023-11-14T14:48:54.601" v="180" actId="20577"/>
          <ac:spMkLst>
            <pc:docMk/>
            <pc:sldMk cId="2699343316" sldId="260"/>
            <ac:spMk id="3" creationId="{39601B4A-7234-372B-A758-A992BBF1D01D}"/>
          </ac:spMkLst>
        </pc:spChg>
        <pc:picChg chg="add mod">
          <ac:chgData name="David Rasel" userId="9d88a720-070e-45fe-be79-5e2e9da505b8" providerId="ADAL" clId="{8D9B68AF-CFD3-4DB7-9B38-E52D22375E61}" dt="2023-11-14T14:49:41.650" v="209" actId="1035"/>
          <ac:picMkLst>
            <pc:docMk/>
            <pc:sldMk cId="2699343316" sldId="260"/>
            <ac:picMk id="5" creationId="{482DE880-8EBF-3BE5-F7D5-0B2AE4C2F958}"/>
          </ac:picMkLst>
        </pc:picChg>
      </pc:sldChg>
      <pc:sldChg chg="addSp modSp mod">
        <pc:chgData name="David Rasel" userId="9d88a720-070e-45fe-be79-5e2e9da505b8" providerId="ADAL" clId="{8D9B68AF-CFD3-4DB7-9B38-E52D22375E61}" dt="2023-11-14T14:51:16.568" v="278" actId="1036"/>
        <pc:sldMkLst>
          <pc:docMk/>
          <pc:sldMk cId="4239784481" sldId="261"/>
        </pc:sldMkLst>
        <pc:spChg chg="mod">
          <ac:chgData name="David Rasel" userId="9d88a720-070e-45fe-be79-5e2e9da505b8" providerId="ADAL" clId="{8D9B68AF-CFD3-4DB7-9B38-E52D22375E61}" dt="2023-11-14T14:50:18.688" v="238"/>
          <ac:spMkLst>
            <pc:docMk/>
            <pc:sldMk cId="4239784481" sldId="261"/>
            <ac:spMk id="3" creationId="{7188A7E6-67B7-0924-A0B7-79428C5C3DD1}"/>
          </ac:spMkLst>
        </pc:spChg>
        <pc:spChg chg="mod">
          <ac:chgData name="David Rasel" userId="9d88a720-070e-45fe-be79-5e2e9da505b8" providerId="ADAL" clId="{8D9B68AF-CFD3-4DB7-9B38-E52D22375E61}" dt="2023-11-14T14:50:47.375" v="272" actId="1035"/>
          <ac:spMkLst>
            <pc:docMk/>
            <pc:sldMk cId="4239784481" sldId="261"/>
            <ac:spMk id="4" creationId="{2DA4FC8E-8218-84D5-E253-02BE0F240EF1}"/>
          </ac:spMkLst>
        </pc:spChg>
        <pc:picChg chg="add mod">
          <ac:chgData name="David Rasel" userId="9d88a720-070e-45fe-be79-5e2e9da505b8" providerId="ADAL" clId="{8D9B68AF-CFD3-4DB7-9B38-E52D22375E61}" dt="2023-11-14T14:51:16.568" v="278" actId="1036"/>
          <ac:picMkLst>
            <pc:docMk/>
            <pc:sldMk cId="4239784481" sldId="261"/>
            <ac:picMk id="5" creationId="{9DF65C19-F324-CF4A-E6D1-CC7FDC457FEF}"/>
          </ac:picMkLst>
        </pc:picChg>
      </pc:sldChg>
      <pc:sldChg chg="addSp modSp mod">
        <pc:chgData name="David Rasel" userId="9d88a720-070e-45fe-be79-5e2e9da505b8" providerId="ADAL" clId="{8D9B68AF-CFD3-4DB7-9B38-E52D22375E61}" dt="2023-11-14T15:24:49.345" v="458" actId="14826"/>
        <pc:sldMkLst>
          <pc:docMk/>
          <pc:sldMk cId="1508994918" sldId="262"/>
        </pc:sldMkLst>
        <pc:spChg chg="add mod">
          <ac:chgData name="David Rasel" userId="9d88a720-070e-45fe-be79-5e2e9da505b8" providerId="ADAL" clId="{8D9B68AF-CFD3-4DB7-9B38-E52D22375E61}" dt="2023-11-14T15:04:01.568" v="386" actId="1036"/>
          <ac:spMkLst>
            <pc:docMk/>
            <pc:sldMk cId="1508994918" sldId="262"/>
            <ac:spMk id="2" creationId="{A4610643-4AAC-CD92-B372-60EE4CB14247}"/>
          </ac:spMkLst>
        </pc:spChg>
        <pc:spChg chg="mod">
          <ac:chgData name="David Rasel" userId="9d88a720-070e-45fe-be79-5e2e9da505b8" providerId="ADAL" clId="{8D9B68AF-CFD3-4DB7-9B38-E52D22375E61}" dt="2023-11-14T14:51:42.706" v="279"/>
          <ac:spMkLst>
            <pc:docMk/>
            <pc:sldMk cId="1508994918" sldId="262"/>
            <ac:spMk id="3" creationId="{DAB98303-AD47-1337-4B25-7ECB28063AC0}"/>
          </ac:spMkLst>
        </pc:spChg>
        <pc:spChg chg="add mod">
          <ac:chgData name="David Rasel" userId="9d88a720-070e-45fe-be79-5e2e9da505b8" providerId="ADAL" clId="{8D9B68AF-CFD3-4DB7-9B38-E52D22375E61}" dt="2023-11-14T15:03:58.491" v="376" actId="1036"/>
          <ac:spMkLst>
            <pc:docMk/>
            <pc:sldMk cId="1508994918" sldId="262"/>
            <ac:spMk id="4" creationId="{29E5AB79-BA76-1CE6-1246-FA12A57C6966}"/>
          </ac:spMkLst>
        </pc:spChg>
        <pc:picChg chg="add mod ord">
          <ac:chgData name="David Rasel" userId="9d88a720-070e-45fe-be79-5e2e9da505b8" providerId="ADAL" clId="{8D9B68AF-CFD3-4DB7-9B38-E52D22375E61}" dt="2023-11-14T15:24:49.345" v="458" actId="14826"/>
          <ac:picMkLst>
            <pc:docMk/>
            <pc:sldMk cId="1508994918" sldId="262"/>
            <ac:picMk id="6" creationId="{004E6258-3492-C73B-36B9-13AE58BF18CD}"/>
          </ac:picMkLst>
        </pc:picChg>
      </pc:sldChg>
      <pc:sldChg chg="addSp delSp modSp mod">
        <pc:chgData name="David Rasel" userId="9d88a720-070e-45fe-be79-5e2e9da505b8" providerId="ADAL" clId="{8D9B68AF-CFD3-4DB7-9B38-E52D22375E61}" dt="2023-11-14T15:23:52.154" v="454" actId="167"/>
        <pc:sldMkLst>
          <pc:docMk/>
          <pc:sldMk cId="324922758" sldId="263"/>
        </pc:sldMkLst>
        <pc:spChg chg="add mod">
          <ac:chgData name="David Rasel" userId="9d88a720-070e-45fe-be79-5e2e9da505b8" providerId="ADAL" clId="{8D9B68AF-CFD3-4DB7-9B38-E52D22375E61}" dt="2023-11-14T15:04:36.997" v="388"/>
          <ac:spMkLst>
            <pc:docMk/>
            <pc:sldMk cId="324922758" sldId="263"/>
            <ac:spMk id="2" creationId="{CD1A4639-F5D7-E297-33E2-1BC2A00B4E43}"/>
          </ac:spMkLst>
        </pc:spChg>
        <pc:spChg chg="del">
          <ac:chgData name="David Rasel" userId="9d88a720-070e-45fe-be79-5e2e9da505b8" providerId="ADAL" clId="{8D9B68AF-CFD3-4DB7-9B38-E52D22375E61}" dt="2023-11-14T15:04:34.748" v="387" actId="478"/>
          <ac:spMkLst>
            <pc:docMk/>
            <pc:sldMk cId="324922758" sldId="263"/>
            <ac:spMk id="3" creationId="{F12A1347-D38E-511B-C3B7-ADC5B59A009E}"/>
          </ac:spMkLst>
        </pc:spChg>
        <pc:spChg chg="mod">
          <ac:chgData name="David Rasel" userId="9d88a720-070e-45fe-be79-5e2e9da505b8" providerId="ADAL" clId="{8D9B68AF-CFD3-4DB7-9B38-E52D22375E61}" dt="2023-11-14T15:05:36.067" v="448" actId="27636"/>
          <ac:spMkLst>
            <pc:docMk/>
            <pc:sldMk cId="324922758" sldId="263"/>
            <ac:spMk id="4" creationId="{FA5C787D-B770-5F6C-A5F2-F09D78949F42}"/>
          </ac:spMkLst>
        </pc:spChg>
        <pc:spChg chg="add mod">
          <ac:chgData name="David Rasel" userId="9d88a720-070e-45fe-be79-5e2e9da505b8" providerId="ADAL" clId="{8D9B68AF-CFD3-4DB7-9B38-E52D22375E61}" dt="2023-11-14T15:05:29.973" v="444"/>
          <ac:spMkLst>
            <pc:docMk/>
            <pc:sldMk cId="324922758" sldId="263"/>
            <ac:spMk id="5" creationId="{7163FA35-71DE-EDD9-33F8-3520853C1A09}"/>
          </ac:spMkLst>
        </pc:spChg>
        <pc:picChg chg="add mod ord">
          <ac:chgData name="David Rasel" userId="9d88a720-070e-45fe-be79-5e2e9da505b8" providerId="ADAL" clId="{8D9B68AF-CFD3-4DB7-9B38-E52D22375E61}" dt="2023-11-14T15:23:52.154" v="454" actId="167"/>
          <ac:picMkLst>
            <pc:docMk/>
            <pc:sldMk cId="324922758" sldId="263"/>
            <ac:picMk id="7" creationId="{E1E769EA-33AD-F40B-94B4-AF9484256B2D}"/>
          </ac:picMkLst>
        </pc:picChg>
      </pc:sldChg>
      <pc:sldChg chg="addSp delSp modSp mod">
        <pc:chgData name="David Rasel" userId="9d88a720-070e-45fe-be79-5e2e9da505b8" providerId="ADAL" clId="{8D9B68AF-CFD3-4DB7-9B38-E52D22375E61}" dt="2023-11-14T15:30:41.186" v="476" actId="167"/>
        <pc:sldMkLst>
          <pc:docMk/>
          <pc:sldMk cId="3837243195" sldId="264"/>
        </pc:sldMkLst>
        <pc:spChg chg="add mod">
          <ac:chgData name="David Rasel" userId="9d88a720-070e-45fe-be79-5e2e9da505b8" providerId="ADAL" clId="{8D9B68AF-CFD3-4DB7-9B38-E52D22375E61}" dt="2023-11-14T15:25:43.738" v="463" actId="1076"/>
          <ac:spMkLst>
            <pc:docMk/>
            <pc:sldMk cId="3837243195" sldId="264"/>
            <ac:spMk id="2" creationId="{4144ED86-0235-7C1C-74B9-07CB4D2D88F3}"/>
          </ac:spMkLst>
        </pc:spChg>
        <pc:spChg chg="del">
          <ac:chgData name="David Rasel" userId="9d88a720-070e-45fe-be79-5e2e9da505b8" providerId="ADAL" clId="{8D9B68AF-CFD3-4DB7-9B38-E52D22375E61}" dt="2023-11-14T15:25:30.894" v="459" actId="478"/>
          <ac:spMkLst>
            <pc:docMk/>
            <pc:sldMk cId="3837243195" sldId="264"/>
            <ac:spMk id="3" creationId="{177D5844-4540-79A9-B5AA-059870179AA7}"/>
          </ac:spMkLst>
        </pc:spChg>
        <pc:spChg chg="mod">
          <ac:chgData name="David Rasel" userId="9d88a720-070e-45fe-be79-5e2e9da505b8" providerId="ADAL" clId="{8D9B68AF-CFD3-4DB7-9B38-E52D22375E61}" dt="2023-11-14T15:25:59.807" v="470" actId="27636"/>
          <ac:spMkLst>
            <pc:docMk/>
            <pc:sldMk cId="3837243195" sldId="264"/>
            <ac:spMk id="4" creationId="{0C25CE89-E123-CDF1-6AA8-5A2464047723}"/>
          </ac:spMkLst>
        </pc:spChg>
        <pc:spChg chg="add mod">
          <ac:chgData name="David Rasel" userId="9d88a720-070e-45fe-be79-5e2e9da505b8" providerId="ADAL" clId="{8D9B68AF-CFD3-4DB7-9B38-E52D22375E61}" dt="2023-11-14T15:25:46.683" v="464"/>
          <ac:spMkLst>
            <pc:docMk/>
            <pc:sldMk cId="3837243195" sldId="264"/>
            <ac:spMk id="5" creationId="{8D9993B0-DD28-13D3-3DA1-35B4D2C49C84}"/>
          </ac:spMkLst>
        </pc:spChg>
        <pc:picChg chg="add mod ord">
          <ac:chgData name="David Rasel" userId="9d88a720-070e-45fe-be79-5e2e9da505b8" providerId="ADAL" clId="{8D9B68AF-CFD3-4DB7-9B38-E52D22375E61}" dt="2023-11-14T15:30:41.186" v="476" actId="167"/>
          <ac:picMkLst>
            <pc:docMk/>
            <pc:sldMk cId="3837243195" sldId="264"/>
            <ac:picMk id="7" creationId="{9EBF5017-E362-D6B0-7209-FA0934FBB86B}"/>
          </ac:picMkLst>
        </pc:picChg>
      </pc:sldChg>
      <pc:sldChg chg="modSp add del mod">
        <pc:chgData name="David Rasel" userId="9d88a720-070e-45fe-be79-5e2e9da505b8" providerId="ADAL" clId="{8D9B68AF-CFD3-4DB7-9B38-E52D22375E61}" dt="2023-11-14T15:32:08.348" v="489" actId="2696"/>
        <pc:sldMkLst>
          <pc:docMk/>
          <pc:sldMk cId="2923223881" sldId="265"/>
        </pc:sldMkLst>
        <pc:spChg chg="mod">
          <ac:chgData name="David Rasel" userId="9d88a720-070e-45fe-be79-5e2e9da505b8" providerId="ADAL" clId="{8D9B68AF-CFD3-4DB7-9B38-E52D22375E61}" dt="2023-11-14T15:31:00.099" v="477"/>
          <ac:spMkLst>
            <pc:docMk/>
            <pc:sldMk cId="2923223881" sldId="265"/>
            <ac:spMk id="3" creationId="{3B42E1E3-48CB-14A0-BD01-EB5DDFC0876E}"/>
          </ac:spMkLst>
        </pc:spChg>
        <pc:spChg chg="mod">
          <ac:chgData name="David Rasel" userId="9d88a720-070e-45fe-be79-5e2e9da505b8" providerId="ADAL" clId="{8D9B68AF-CFD3-4DB7-9B38-E52D22375E61}" dt="2023-11-14T15:31:52.729" v="487" actId="1076"/>
          <ac:spMkLst>
            <pc:docMk/>
            <pc:sldMk cId="2923223881" sldId="265"/>
            <ac:spMk id="4" creationId="{769E2985-771B-24C2-097A-D9C307979FDA}"/>
          </ac:spMkLst>
        </pc:spChg>
      </pc:sldChg>
      <pc:sldChg chg="add del">
        <pc:chgData name="David Rasel" userId="9d88a720-070e-45fe-be79-5e2e9da505b8" providerId="ADAL" clId="{8D9B68AF-CFD3-4DB7-9B38-E52D22375E61}" dt="2023-11-14T15:32:15.017" v="490" actId="2696"/>
        <pc:sldMkLst>
          <pc:docMk/>
          <pc:sldMk cId="2932712260" sldId="266"/>
        </pc:sldMkLst>
      </pc:sldChg>
      <pc:sldChg chg="add del">
        <pc:chgData name="David Rasel" userId="9d88a720-070e-45fe-be79-5e2e9da505b8" providerId="ADAL" clId="{8D9B68AF-CFD3-4DB7-9B38-E52D22375E61}" dt="2023-11-14T15:32:15.017" v="490" actId="2696"/>
        <pc:sldMkLst>
          <pc:docMk/>
          <pc:sldMk cId="1341746680" sldId="267"/>
        </pc:sldMkLst>
      </pc:sldChg>
      <pc:sldChg chg="add del">
        <pc:chgData name="David Rasel" userId="9d88a720-070e-45fe-be79-5e2e9da505b8" providerId="ADAL" clId="{8D9B68AF-CFD3-4DB7-9B38-E52D22375E61}" dt="2023-11-14T15:32:15.017" v="490" actId="2696"/>
        <pc:sldMkLst>
          <pc:docMk/>
          <pc:sldMk cId="2100474099" sldId="268"/>
        </pc:sldMkLst>
      </pc:sldChg>
      <pc:sldMasterChg chg="modSldLayout">
        <pc:chgData name="David Rasel" userId="9d88a720-070e-45fe-be79-5e2e9da505b8" providerId="ADAL" clId="{8D9B68AF-CFD3-4DB7-9B38-E52D22375E61}" dt="2023-10-31T13:07:18.657" v="1" actId="14826"/>
        <pc:sldMasterMkLst>
          <pc:docMk/>
          <pc:sldMasterMk cId="3072004952" sldId="2147483648"/>
        </pc:sldMasterMkLst>
        <pc:sldLayoutChg chg="modSp">
          <pc:chgData name="David Rasel" userId="9d88a720-070e-45fe-be79-5e2e9da505b8" providerId="ADAL" clId="{8D9B68AF-CFD3-4DB7-9B38-E52D22375E61}" dt="2023-10-31T13:07:05.893" v="0" actId="14826"/>
          <pc:sldLayoutMkLst>
            <pc:docMk/>
            <pc:sldMasterMk cId="3072004952" sldId="2147483648"/>
            <pc:sldLayoutMk cId="4051885153" sldId="2147483649"/>
          </pc:sldLayoutMkLst>
          <pc:picChg chg="mod">
            <ac:chgData name="David Rasel" userId="9d88a720-070e-45fe-be79-5e2e9da505b8" providerId="ADAL" clId="{8D9B68AF-CFD3-4DB7-9B38-E52D22375E61}" dt="2023-10-31T13:07:05.893" v="0" actId="14826"/>
            <ac:picMkLst>
              <pc:docMk/>
              <pc:sldMasterMk cId="3072004952" sldId="2147483648"/>
              <pc:sldLayoutMk cId="4051885153" sldId="2147483649"/>
              <ac:picMk id="8" creationId="{8FF716FB-BA12-95FB-28B2-43DB1EE62B04}"/>
            </ac:picMkLst>
          </pc:picChg>
        </pc:sldLayoutChg>
        <pc:sldLayoutChg chg="modSp">
          <pc:chgData name="David Rasel" userId="9d88a720-070e-45fe-be79-5e2e9da505b8" providerId="ADAL" clId="{8D9B68AF-CFD3-4DB7-9B38-E52D22375E61}" dt="2023-10-31T13:07:18.657" v="1" actId="14826"/>
          <pc:sldLayoutMkLst>
            <pc:docMk/>
            <pc:sldMasterMk cId="3072004952" sldId="2147483648"/>
            <pc:sldLayoutMk cId="1914101134" sldId="2147483650"/>
          </pc:sldLayoutMkLst>
          <pc:picChg chg="mod">
            <ac:chgData name="David Rasel" userId="9d88a720-070e-45fe-be79-5e2e9da505b8" providerId="ADAL" clId="{8D9B68AF-CFD3-4DB7-9B38-E52D22375E61}" dt="2023-10-31T13:07:18.657" v="1" actId="14826"/>
            <ac:picMkLst>
              <pc:docMk/>
              <pc:sldMasterMk cId="3072004952" sldId="2147483648"/>
              <pc:sldLayoutMk cId="1914101134" sldId="2147483650"/>
              <ac:picMk id="12" creationId="{C00018A9-D997-93CC-4147-CC16AE2FD183}"/>
            </ac:picMkLst>
          </pc:picChg>
        </pc:sldLayoutChg>
      </pc:sldMasterChg>
    </pc:docChg>
  </pc:docChgLst>
  <pc:docChgLst>
    <pc:chgData name="David Rasel" userId="9d88a720-070e-45fe-be79-5e2e9da505b8" providerId="ADAL" clId="{CCBC4D52-CDE2-4A0B-8FA0-3BFDE8B8A473}"/>
    <pc:docChg chg="custSel modSld modMainMaster">
      <pc:chgData name="David Rasel" userId="9d88a720-070e-45fe-be79-5e2e9da505b8" providerId="ADAL" clId="{CCBC4D52-CDE2-4A0B-8FA0-3BFDE8B8A473}" dt="2023-10-31T13:02:48.933" v="13" actId="478"/>
      <pc:docMkLst>
        <pc:docMk/>
      </pc:docMkLst>
      <pc:sldChg chg="delSp mod">
        <pc:chgData name="David Rasel" userId="9d88a720-070e-45fe-be79-5e2e9da505b8" providerId="ADAL" clId="{CCBC4D52-CDE2-4A0B-8FA0-3BFDE8B8A473}" dt="2023-10-31T13:02:26.036" v="2" actId="478"/>
        <pc:sldMkLst>
          <pc:docMk/>
          <pc:sldMk cId="3742146893" sldId="257"/>
        </pc:sldMkLst>
        <pc:picChg chg="del">
          <ac:chgData name="David Rasel" userId="9d88a720-070e-45fe-be79-5e2e9da505b8" providerId="ADAL" clId="{CCBC4D52-CDE2-4A0B-8FA0-3BFDE8B8A473}" dt="2023-10-31T13:02:26.036" v="2" actId="478"/>
          <ac:picMkLst>
            <pc:docMk/>
            <pc:sldMk cId="3742146893" sldId="257"/>
            <ac:picMk id="4" creationId="{9227D3A4-BFAC-DA4E-079B-F86C43CB388C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28.954" v="3" actId="478"/>
        <pc:sldMkLst>
          <pc:docMk/>
          <pc:sldMk cId="3693679197" sldId="258"/>
        </pc:sldMkLst>
        <pc:spChg chg="add mod">
          <ac:chgData name="David Rasel" userId="9d88a720-070e-45fe-be79-5e2e9da505b8" providerId="ADAL" clId="{CCBC4D52-CDE2-4A0B-8FA0-3BFDE8B8A473}" dt="2023-10-31T13:02:28.954" v="3" actId="478"/>
          <ac:spMkLst>
            <pc:docMk/>
            <pc:sldMk cId="3693679197" sldId="258"/>
            <ac:spMk id="4" creationId="{9FC4E0E9-5D21-8857-22FC-A104CBC3742B}"/>
          </ac:spMkLst>
        </pc:spChg>
        <pc:picChg chg="del">
          <ac:chgData name="David Rasel" userId="9d88a720-070e-45fe-be79-5e2e9da505b8" providerId="ADAL" clId="{CCBC4D52-CDE2-4A0B-8FA0-3BFDE8B8A473}" dt="2023-10-31T13:02:28.954" v="3" actId="478"/>
          <ac:picMkLst>
            <pc:docMk/>
            <pc:sldMk cId="3693679197" sldId="258"/>
            <ac:picMk id="5" creationId="{9BDD62CD-9997-8329-6CD3-009DA4B41C5C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31.604" v="4" actId="478"/>
        <pc:sldMkLst>
          <pc:docMk/>
          <pc:sldMk cId="228126784" sldId="259"/>
        </pc:sldMkLst>
        <pc:spChg chg="add mod">
          <ac:chgData name="David Rasel" userId="9d88a720-070e-45fe-be79-5e2e9da505b8" providerId="ADAL" clId="{CCBC4D52-CDE2-4A0B-8FA0-3BFDE8B8A473}" dt="2023-10-31T13:02:31.604" v="4" actId="478"/>
          <ac:spMkLst>
            <pc:docMk/>
            <pc:sldMk cId="228126784" sldId="259"/>
            <ac:spMk id="4" creationId="{765D7725-541E-9648-A926-E926DA42931D}"/>
          </ac:spMkLst>
        </pc:spChg>
        <pc:picChg chg="del">
          <ac:chgData name="David Rasel" userId="9d88a720-070e-45fe-be79-5e2e9da505b8" providerId="ADAL" clId="{CCBC4D52-CDE2-4A0B-8FA0-3BFDE8B8A473}" dt="2023-10-31T13:02:31.604" v="4" actId="478"/>
          <ac:picMkLst>
            <pc:docMk/>
            <pc:sldMk cId="228126784" sldId="259"/>
            <ac:picMk id="5" creationId="{E0F2B327-CDC1-30A1-5D3C-499AEADAB65E}"/>
          </ac:picMkLst>
        </pc:picChg>
      </pc:sldChg>
      <pc:sldChg chg="delSp mod">
        <pc:chgData name="David Rasel" userId="9d88a720-070e-45fe-be79-5e2e9da505b8" providerId="ADAL" clId="{CCBC4D52-CDE2-4A0B-8FA0-3BFDE8B8A473}" dt="2023-10-31T13:02:33.913" v="5" actId="478"/>
        <pc:sldMkLst>
          <pc:docMk/>
          <pc:sldMk cId="2699343316" sldId="260"/>
        </pc:sldMkLst>
        <pc:picChg chg="del">
          <ac:chgData name="David Rasel" userId="9d88a720-070e-45fe-be79-5e2e9da505b8" providerId="ADAL" clId="{CCBC4D52-CDE2-4A0B-8FA0-3BFDE8B8A473}" dt="2023-10-31T13:02:33.913" v="5" actId="478"/>
          <ac:picMkLst>
            <pc:docMk/>
            <pc:sldMk cId="2699343316" sldId="260"/>
            <ac:picMk id="9" creationId="{77234286-DE5E-08D8-5E34-832400FEF983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35.890" v="6" actId="478"/>
        <pc:sldMkLst>
          <pc:docMk/>
          <pc:sldMk cId="4239784481" sldId="261"/>
        </pc:sldMkLst>
        <pc:spChg chg="add mod">
          <ac:chgData name="David Rasel" userId="9d88a720-070e-45fe-be79-5e2e9da505b8" providerId="ADAL" clId="{CCBC4D52-CDE2-4A0B-8FA0-3BFDE8B8A473}" dt="2023-10-31T13:02:35.890" v="6" actId="478"/>
          <ac:spMkLst>
            <pc:docMk/>
            <pc:sldMk cId="4239784481" sldId="261"/>
            <ac:spMk id="4" creationId="{2DA4FC8E-8218-84D5-E253-02BE0F240EF1}"/>
          </ac:spMkLst>
        </pc:spChg>
        <pc:picChg chg="del">
          <ac:chgData name="David Rasel" userId="9d88a720-070e-45fe-be79-5e2e9da505b8" providerId="ADAL" clId="{CCBC4D52-CDE2-4A0B-8FA0-3BFDE8B8A473}" dt="2023-10-31T13:02:35.890" v="6" actId="478"/>
          <ac:picMkLst>
            <pc:docMk/>
            <pc:sldMk cId="4239784481" sldId="261"/>
            <ac:picMk id="7" creationId="{0AB9B262-2CFA-B75D-A6FC-3961811B0640}"/>
          </ac:picMkLst>
        </pc:picChg>
      </pc:sldChg>
      <pc:sldChg chg="delSp mod">
        <pc:chgData name="David Rasel" userId="9d88a720-070e-45fe-be79-5e2e9da505b8" providerId="ADAL" clId="{CCBC4D52-CDE2-4A0B-8FA0-3BFDE8B8A473}" dt="2023-10-31T13:02:37.892" v="7" actId="478"/>
        <pc:sldMkLst>
          <pc:docMk/>
          <pc:sldMk cId="1508994918" sldId="262"/>
        </pc:sldMkLst>
        <pc:picChg chg="del">
          <ac:chgData name="David Rasel" userId="9d88a720-070e-45fe-be79-5e2e9da505b8" providerId="ADAL" clId="{CCBC4D52-CDE2-4A0B-8FA0-3BFDE8B8A473}" dt="2023-10-31T13:02:37.892" v="7" actId="478"/>
          <ac:picMkLst>
            <pc:docMk/>
            <pc:sldMk cId="1508994918" sldId="262"/>
            <ac:picMk id="10" creationId="{CB2188E7-55B9-1EC5-9FE1-1772FE7434EE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39.661" v="8" actId="478"/>
        <pc:sldMkLst>
          <pc:docMk/>
          <pc:sldMk cId="324922758" sldId="263"/>
        </pc:sldMkLst>
        <pc:spChg chg="add mod">
          <ac:chgData name="David Rasel" userId="9d88a720-070e-45fe-be79-5e2e9da505b8" providerId="ADAL" clId="{CCBC4D52-CDE2-4A0B-8FA0-3BFDE8B8A473}" dt="2023-10-31T13:02:39.661" v="8" actId="478"/>
          <ac:spMkLst>
            <pc:docMk/>
            <pc:sldMk cId="324922758" sldId="263"/>
            <ac:spMk id="4" creationId="{FA5C787D-B770-5F6C-A5F2-F09D78949F42}"/>
          </ac:spMkLst>
        </pc:spChg>
        <pc:picChg chg="del">
          <ac:chgData name="David Rasel" userId="9d88a720-070e-45fe-be79-5e2e9da505b8" providerId="ADAL" clId="{CCBC4D52-CDE2-4A0B-8FA0-3BFDE8B8A473}" dt="2023-10-31T13:02:39.661" v="8" actId="478"/>
          <ac:picMkLst>
            <pc:docMk/>
            <pc:sldMk cId="324922758" sldId="263"/>
            <ac:picMk id="5" creationId="{08A86A51-3C60-75B3-AAFB-95A6D3E7A7A4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41.708" v="9" actId="478"/>
        <pc:sldMkLst>
          <pc:docMk/>
          <pc:sldMk cId="3837243195" sldId="264"/>
        </pc:sldMkLst>
        <pc:spChg chg="add mod">
          <ac:chgData name="David Rasel" userId="9d88a720-070e-45fe-be79-5e2e9da505b8" providerId="ADAL" clId="{CCBC4D52-CDE2-4A0B-8FA0-3BFDE8B8A473}" dt="2023-10-31T13:02:41.708" v="9" actId="478"/>
          <ac:spMkLst>
            <pc:docMk/>
            <pc:sldMk cId="3837243195" sldId="264"/>
            <ac:spMk id="4" creationId="{0C25CE89-E123-CDF1-6AA8-5A2464047723}"/>
          </ac:spMkLst>
        </pc:spChg>
        <pc:picChg chg="del">
          <ac:chgData name="David Rasel" userId="9d88a720-070e-45fe-be79-5e2e9da505b8" providerId="ADAL" clId="{CCBC4D52-CDE2-4A0B-8FA0-3BFDE8B8A473}" dt="2023-10-31T13:02:41.708" v="9" actId="478"/>
          <ac:picMkLst>
            <pc:docMk/>
            <pc:sldMk cId="3837243195" sldId="264"/>
            <ac:picMk id="5" creationId="{E9598E89-1663-1D1F-640F-6694E7C882BA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43.571" v="10" actId="478"/>
        <pc:sldMkLst>
          <pc:docMk/>
          <pc:sldMk cId="2923223881" sldId="265"/>
        </pc:sldMkLst>
        <pc:spChg chg="add mod">
          <ac:chgData name="David Rasel" userId="9d88a720-070e-45fe-be79-5e2e9da505b8" providerId="ADAL" clId="{CCBC4D52-CDE2-4A0B-8FA0-3BFDE8B8A473}" dt="2023-10-31T13:02:43.571" v="10" actId="478"/>
          <ac:spMkLst>
            <pc:docMk/>
            <pc:sldMk cId="2923223881" sldId="265"/>
            <ac:spMk id="4" creationId="{769E2985-771B-24C2-097A-D9C307979FDA}"/>
          </ac:spMkLst>
        </pc:spChg>
        <pc:picChg chg="del">
          <ac:chgData name="David Rasel" userId="9d88a720-070e-45fe-be79-5e2e9da505b8" providerId="ADAL" clId="{CCBC4D52-CDE2-4A0B-8FA0-3BFDE8B8A473}" dt="2023-10-31T13:02:43.571" v="10" actId="478"/>
          <ac:picMkLst>
            <pc:docMk/>
            <pc:sldMk cId="2923223881" sldId="265"/>
            <ac:picMk id="5" creationId="{12844BAB-2F94-A728-5B69-A0FA5BD64CA0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45.659" v="11" actId="478"/>
        <pc:sldMkLst>
          <pc:docMk/>
          <pc:sldMk cId="2932712260" sldId="266"/>
        </pc:sldMkLst>
        <pc:spChg chg="add mod">
          <ac:chgData name="David Rasel" userId="9d88a720-070e-45fe-be79-5e2e9da505b8" providerId="ADAL" clId="{CCBC4D52-CDE2-4A0B-8FA0-3BFDE8B8A473}" dt="2023-10-31T13:02:45.659" v="11" actId="478"/>
          <ac:spMkLst>
            <pc:docMk/>
            <pc:sldMk cId="2932712260" sldId="266"/>
            <ac:spMk id="4" creationId="{B0A22EFB-9F1E-5960-EA8C-C02DA1BA06C0}"/>
          </ac:spMkLst>
        </pc:spChg>
        <pc:picChg chg="del">
          <ac:chgData name="David Rasel" userId="9d88a720-070e-45fe-be79-5e2e9da505b8" providerId="ADAL" clId="{CCBC4D52-CDE2-4A0B-8FA0-3BFDE8B8A473}" dt="2023-10-31T13:02:45.659" v="11" actId="478"/>
          <ac:picMkLst>
            <pc:docMk/>
            <pc:sldMk cId="2932712260" sldId="266"/>
            <ac:picMk id="5" creationId="{FF8DEFAA-6E0D-9F5D-95A5-4D9961F6FE83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47.523" v="12" actId="478"/>
        <pc:sldMkLst>
          <pc:docMk/>
          <pc:sldMk cId="1341746680" sldId="267"/>
        </pc:sldMkLst>
        <pc:spChg chg="add mod">
          <ac:chgData name="David Rasel" userId="9d88a720-070e-45fe-be79-5e2e9da505b8" providerId="ADAL" clId="{CCBC4D52-CDE2-4A0B-8FA0-3BFDE8B8A473}" dt="2023-10-31T13:02:47.523" v="12" actId="478"/>
          <ac:spMkLst>
            <pc:docMk/>
            <pc:sldMk cId="1341746680" sldId="267"/>
            <ac:spMk id="4" creationId="{9F23DC59-A936-E72C-D91C-8B45EDC3A851}"/>
          </ac:spMkLst>
        </pc:spChg>
        <pc:picChg chg="del">
          <ac:chgData name="David Rasel" userId="9d88a720-070e-45fe-be79-5e2e9da505b8" providerId="ADAL" clId="{CCBC4D52-CDE2-4A0B-8FA0-3BFDE8B8A473}" dt="2023-10-31T13:02:47.523" v="12" actId="478"/>
          <ac:picMkLst>
            <pc:docMk/>
            <pc:sldMk cId="1341746680" sldId="267"/>
            <ac:picMk id="5" creationId="{F28CF2F7-46FC-64A0-41E7-B459C2802C51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48.933" v="13" actId="478"/>
        <pc:sldMkLst>
          <pc:docMk/>
          <pc:sldMk cId="2100474099" sldId="268"/>
        </pc:sldMkLst>
        <pc:spChg chg="add mod">
          <ac:chgData name="David Rasel" userId="9d88a720-070e-45fe-be79-5e2e9da505b8" providerId="ADAL" clId="{CCBC4D52-CDE2-4A0B-8FA0-3BFDE8B8A473}" dt="2023-10-31T13:02:48.933" v="13" actId="478"/>
          <ac:spMkLst>
            <pc:docMk/>
            <pc:sldMk cId="2100474099" sldId="268"/>
            <ac:spMk id="4" creationId="{FEAFBCC4-1EF4-042D-521C-3788DD2CCCD4}"/>
          </ac:spMkLst>
        </pc:spChg>
        <pc:picChg chg="del">
          <ac:chgData name="David Rasel" userId="9d88a720-070e-45fe-be79-5e2e9da505b8" providerId="ADAL" clId="{CCBC4D52-CDE2-4A0B-8FA0-3BFDE8B8A473}" dt="2023-10-31T13:02:48.933" v="13" actId="478"/>
          <ac:picMkLst>
            <pc:docMk/>
            <pc:sldMk cId="2100474099" sldId="268"/>
            <ac:picMk id="5" creationId="{713A0DE1-AE06-A58C-BB6C-7050945649CA}"/>
          </ac:picMkLst>
        </pc:picChg>
      </pc:sldChg>
      <pc:sldMasterChg chg="modSldLayout">
        <pc:chgData name="David Rasel" userId="9d88a720-070e-45fe-be79-5e2e9da505b8" providerId="ADAL" clId="{CCBC4D52-CDE2-4A0B-8FA0-3BFDE8B8A473}" dt="2023-10-31T13:02:12.485" v="1" actId="14826"/>
        <pc:sldMasterMkLst>
          <pc:docMk/>
          <pc:sldMasterMk cId="3072004952" sldId="2147483648"/>
        </pc:sldMasterMkLst>
        <pc:sldLayoutChg chg="modSp">
          <pc:chgData name="David Rasel" userId="9d88a720-070e-45fe-be79-5e2e9da505b8" providerId="ADAL" clId="{CCBC4D52-CDE2-4A0B-8FA0-3BFDE8B8A473}" dt="2023-10-31T13:01:54.708" v="0" actId="14826"/>
          <pc:sldLayoutMkLst>
            <pc:docMk/>
            <pc:sldMasterMk cId="3072004952" sldId="2147483648"/>
            <pc:sldLayoutMk cId="4051885153" sldId="2147483649"/>
          </pc:sldLayoutMkLst>
          <pc:picChg chg="mod">
            <ac:chgData name="David Rasel" userId="9d88a720-070e-45fe-be79-5e2e9da505b8" providerId="ADAL" clId="{CCBC4D52-CDE2-4A0B-8FA0-3BFDE8B8A473}" dt="2023-10-31T13:01:54.708" v="0" actId="14826"/>
            <ac:picMkLst>
              <pc:docMk/>
              <pc:sldMasterMk cId="3072004952" sldId="2147483648"/>
              <pc:sldLayoutMk cId="4051885153" sldId="2147483649"/>
              <ac:picMk id="8" creationId="{8FF716FB-BA12-95FB-28B2-43DB1EE62B04}"/>
            </ac:picMkLst>
          </pc:picChg>
        </pc:sldLayoutChg>
        <pc:sldLayoutChg chg="modSp">
          <pc:chgData name="David Rasel" userId="9d88a720-070e-45fe-be79-5e2e9da505b8" providerId="ADAL" clId="{CCBC4D52-CDE2-4A0B-8FA0-3BFDE8B8A473}" dt="2023-10-31T13:02:12.485" v="1" actId="14826"/>
          <pc:sldLayoutMkLst>
            <pc:docMk/>
            <pc:sldMasterMk cId="3072004952" sldId="2147483648"/>
            <pc:sldLayoutMk cId="1914101134" sldId="2147483650"/>
          </pc:sldLayoutMkLst>
          <pc:picChg chg="mod">
            <ac:chgData name="David Rasel" userId="9d88a720-070e-45fe-be79-5e2e9da505b8" providerId="ADAL" clId="{CCBC4D52-CDE2-4A0B-8FA0-3BFDE8B8A473}" dt="2023-10-31T13:02:12.485" v="1" actId="14826"/>
            <ac:picMkLst>
              <pc:docMk/>
              <pc:sldMasterMk cId="3072004952" sldId="2147483648"/>
              <pc:sldLayoutMk cId="1914101134" sldId="2147483650"/>
              <ac:picMk id="12" creationId="{C00018A9-D997-93CC-4147-CC16AE2FD183}"/>
            </ac:picMkLst>
          </pc:picChg>
        </pc:sldLayoutChg>
      </pc:sldMasterChg>
    </pc:docChg>
  </pc:docChgLst>
  <pc:docChgLst>
    <pc:chgData name="David Rasel" userId="9d88a720-070e-45fe-be79-5e2e9da505b8" providerId="ADAL" clId="{5424717D-8446-448C-8731-CD82056E6548}"/>
    <pc:docChg chg="undo custSel addSld modSld modMainMaster">
      <pc:chgData name="David Rasel" userId="9d88a720-070e-45fe-be79-5e2e9da505b8" providerId="ADAL" clId="{5424717D-8446-448C-8731-CD82056E6548}" dt="2023-10-30T21:47:35.010" v="195" actId="14100"/>
      <pc:docMkLst>
        <pc:docMk/>
      </pc:docMkLst>
      <pc:sldChg chg="addSp delSp modSp mod">
        <pc:chgData name="David Rasel" userId="9d88a720-070e-45fe-be79-5e2e9da505b8" providerId="ADAL" clId="{5424717D-8446-448C-8731-CD82056E6548}" dt="2023-10-30T21:39:54.637" v="48" actId="1076"/>
        <pc:sldMkLst>
          <pc:docMk/>
          <pc:sldMk cId="3742146893" sldId="257"/>
        </pc:sldMkLst>
        <pc:spChg chg="del">
          <ac:chgData name="David Rasel" userId="9d88a720-070e-45fe-be79-5e2e9da505b8" providerId="ADAL" clId="{5424717D-8446-448C-8731-CD82056E6548}" dt="2023-10-30T18:47:59.418" v="2" actId="931"/>
          <ac:spMkLst>
            <pc:docMk/>
            <pc:sldMk cId="3742146893" sldId="257"/>
            <ac:spMk id="2" creationId="{70FA4A25-35A3-361D-26AF-18ED77A3FC84}"/>
          </ac:spMkLst>
        </pc:spChg>
        <pc:spChg chg="mod">
          <ac:chgData name="David Rasel" userId="9d88a720-070e-45fe-be79-5e2e9da505b8" providerId="ADAL" clId="{5424717D-8446-448C-8731-CD82056E6548}" dt="2023-10-30T18:49:52.135" v="8"/>
          <ac:spMkLst>
            <pc:docMk/>
            <pc:sldMk cId="3742146893" sldId="257"/>
            <ac:spMk id="3" creationId="{C8DAC4B3-B741-9DD6-CBE9-6C80D95D7BBC}"/>
          </ac:spMkLst>
        </pc:spChg>
        <pc:spChg chg="add del">
          <ac:chgData name="David Rasel" userId="9d88a720-070e-45fe-be79-5e2e9da505b8" providerId="ADAL" clId="{5424717D-8446-448C-8731-CD82056E6548}" dt="2023-10-30T18:23:43.741" v="1" actId="478"/>
          <ac:spMkLst>
            <pc:docMk/>
            <pc:sldMk cId="3742146893" sldId="257"/>
            <ac:spMk id="4" creationId="{3A982EB9-2FE0-5724-E05E-28B7D55F74AB}"/>
          </ac:spMkLst>
        </pc:spChg>
        <pc:spChg chg="add mod">
          <ac:chgData name="David Rasel" userId="9d88a720-070e-45fe-be79-5e2e9da505b8" providerId="ADAL" clId="{5424717D-8446-448C-8731-CD82056E6548}" dt="2023-10-30T18:51:25.705" v="13" actId="27636"/>
          <ac:spMkLst>
            <pc:docMk/>
            <pc:sldMk cId="3742146893" sldId="257"/>
            <ac:spMk id="8" creationId="{1FB5ABF1-455D-AC57-86F8-607A68F0D513}"/>
          </ac:spMkLst>
        </pc:spChg>
        <pc:spChg chg="add del">
          <ac:chgData name="David Rasel" userId="9d88a720-070e-45fe-be79-5e2e9da505b8" providerId="ADAL" clId="{5424717D-8446-448C-8731-CD82056E6548}" dt="2023-10-30T18:49:38.963" v="7" actId="478"/>
          <ac:spMkLst>
            <pc:docMk/>
            <pc:sldMk cId="3742146893" sldId="257"/>
            <ac:spMk id="9" creationId="{E8842460-CFC6-0FCA-46C5-739EAE7071DA}"/>
          </ac:spMkLst>
        </pc:spChg>
        <pc:picChg chg="add mod">
          <ac:chgData name="David Rasel" userId="9d88a720-070e-45fe-be79-5e2e9da505b8" providerId="ADAL" clId="{5424717D-8446-448C-8731-CD82056E6548}" dt="2023-10-30T21:39:54.637" v="48" actId="1076"/>
          <ac:picMkLst>
            <pc:docMk/>
            <pc:sldMk cId="3742146893" sldId="257"/>
            <ac:picMk id="4" creationId="{9227D3A4-BFAC-DA4E-079B-F86C43CB388C}"/>
          </ac:picMkLst>
        </pc:picChg>
        <pc:picChg chg="add del mod">
          <ac:chgData name="David Rasel" userId="9d88a720-070e-45fe-be79-5e2e9da505b8" providerId="ADAL" clId="{5424717D-8446-448C-8731-CD82056E6548}" dt="2023-10-30T18:48:55.438" v="5" actId="478"/>
          <ac:picMkLst>
            <pc:docMk/>
            <pc:sldMk cId="3742146893" sldId="257"/>
            <ac:picMk id="6" creationId="{D082A7E6-016F-1A5B-4103-190012C0E4C3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0:37.067" v="52" actId="14100"/>
        <pc:sldMkLst>
          <pc:docMk/>
          <pc:sldMk cId="3693679197" sldId="258"/>
        </pc:sldMkLst>
        <pc:spChg chg="del">
          <ac:chgData name="David Rasel" userId="9d88a720-070e-45fe-be79-5e2e9da505b8" providerId="ADAL" clId="{5424717D-8446-448C-8731-CD82056E6548}" dt="2023-10-30T21:40:22.005" v="50" actId="931"/>
          <ac:spMkLst>
            <pc:docMk/>
            <pc:sldMk cId="3693679197" sldId="258"/>
            <ac:spMk id="2" creationId="{0258CA99-76E2-5C72-53D4-DC8C5A982814}"/>
          </ac:spMkLst>
        </pc:spChg>
        <pc:picChg chg="add mod">
          <ac:chgData name="David Rasel" userId="9d88a720-070e-45fe-be79-5e2e9da505b8" providerId="ADAL" clId="{5424717D-8446-448C-8731-CD82056E6548}" dt="2023-10-30T21:40:37.067" v="52" actId="14100"/>
          <ac:picMkLst>
            <pc:docMk/>
            <pc:sldMk cId="3693679197" sldId="258"/>
            <ac:picMk id="5" creationId="{9BDD62CD-9997-8329-6CD3-009DA4B41C5C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1:10.812" v="83" actId="1036"/>
        <pc:sldMkLst>
          <pc:docMk/>
          <pc:sldMk cId="228126784" sldId="259"/>
        </pc:sldMkLst>
        <pc:spChg chg="del">
          <ac:chgData name="David Rasel" userId="9d88a720-070e-45fe-be79-5e2e9da505b8" providerId="ADAL" clId="{5424717D-8446-448C-8731-CD82056E6548}" dt="2023-10-30T21:40:56.441" v="54" actId="931"/>
          <ac:spMkLst>
            <pc:docMk/>
            <pc:sldMk cId="228126784" sldId="259"/>
            <ac:spMk id="2" creationId="{02F285D2-7EC6-C520-8641-B9C5A8A25388}"/>
          </ac:spMkLst>
        </pc:spChg>
        <pc:picChg chg="add mod">
          <ac:chgData name="David Rasel" userId="9d88a720-070e-45fe-be79-5e2e9da505b8" providerId="ADAL" clId="{5424717D-8446-448C-8731-CD82056E6548}" dt="2023-10-30T21:41:10.812" v="83" actId="1036"/>
          <ac:picMkLst>
            <pc:docMk/>
            <pc:sldMk cId="228126784" sldId="259"/>
            <ac:picMk id="5" creationId="{E0F2B327-CDC1-30A1-5D3C-499AEADAB65E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2:35.949" v="105" actId="1036"/>
        <pc:sldMkLst>
          <pc:docMk/>
          <pc:sldMk cId="2699343316" sldId="260"/>
        </pc:sldMkLst>
        <pc:spChg chg="del">
          <ac:chgData name="David Rasel" userId="9d88a720-070e-45fe-be79-5e2e9da505b8" providerId="ADAL" clId="{5424717D-8446-448C-8731-CD82056E6548}" dt="2023-10-30T21:42:14.708" v="85" actId="931"/>
          <ac:spMkLst>
            <pc:docMk/>
            <pc:sldMk cId="2699343316" sldId="260"/>
            <ac:spMk id="2" creationId="{51C53DCB-2566-3882-5E78-C24A05B35C50}"/>
          </ac:spMkLst>
        </pc:spChg>
        <pc:spChg chg="add del mod">
          <ac:chgData name="David Rasel" userId="9d88a720-070e-45fe-be79-5e2e9da505b8" providerId="ADAL" clId="{5424717D-8446-448C-8731-CD82056E6548}" dt="2023-10-30T21:42:23.148" v="87" actId="478"/>
          <ac:spMkLst>
            <pc:docMk/>
            <pc:sldMk cId="2699343316" sldId="260"/>
            <ac:spMk id="7" creationId="{9BE83068-FDF7-48B3-4598-EED2A3779396}"/>
          </ac:spMkLst>
        </pc:spChg>
        <pc:picChg chg="add del mod">
          <ac:chgData name="David Rasel" userId="9d88a720-070e-45fe-be79-5e2e9da505b8" providerId="ADAL" clId="{5424717D-8446-448C-8731-CD82056E6548}" dt="2023-10-30T21:42:20.361" v="86" actId="478"/>
          <ac:picMkLst>
            <pc:docMk/>
            <pc:sldMk cId="2699343316" sldId="260"/>
            <ac:picMk id="5" creationId="{1A3F2196-7D55-42BA-5B0D-147493F4397C}"/>
          </ac:picMkLst>
        </pc:picChg>
        <pc:picChg chg="add mod">
          <ac:chgData name="David Rasel" userId="9d88a720-070e-45fe-be79-5e2e9da505b8" providerId="ADAL" clId="{5424717D-8446-448C-8731-CD82056E6548}" dt="2023-10-30T21:42:35.949" v="105" actId="1036"/>
          <ac:picMkLst>
            <pc:docMk/>
            <pc:sldMk cId="2699343316" sldId="260"/>
            <ac:picMk id="9" creationId="{77234286-DE5E-08D8-5E34-832400FEF983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3:26.898" v="116" actId="1076"/>
        <pc:sldMkLst>
          <pc:docMk/>
          <pc:sldMk cId="4239784481" sldId="261"/>
        </pc:sldMkLst>
        <pc:spChg chg="add del">
          <ac:chgData name="David Rasel" userId="9d88a720-070e-45fe-be79-5e2e9da505b8" providerId="ADAL" clId="{5424717D-8446-448C-8731-CD82056E6548}" dt="2023-10-30T21:43:19.648" v="113" actId="931"/>
          <ac:spMkLst>
            <pc:docMk/>
            <pc:sldMk cId="4239784481" sldId="261"/>
            <ac:spMk id="2" creationId="{8BE4312F-81A8-AFED-762A-DE33858281CE}"/>
          </ac:spMkLst>
        </pc:spChg>
        <pc:picChg chg="add del mod">
          <ac:chgData name="David Rasel" userId="9d88a720-070e-45fe-be79-5e2e9da505b8" providerId="ADAL" clId="{5424717D-8446-448C-8731-CD82056E6548}" dt="2023-10-30T21:43:00.084" v="112" actId="931"/>
          <ac:picMkLst>
            <pc:docMk/>
            <pc:sldMk cId="4239784481" sldId="261"/>
            <ac:picMk id="5" creationId="{463AC835-9AB9-D32F-E032-3EB2C277715D}"/>
          </ac:picMkLst>
        </pc:picChg>
        <pc:picChg chg="add mod">
          <ac:chgData name="David Rasel" userId="9d88a720-070e-45fe-be79-5e2e9da505b8" providerId="ADAL" clId="{5424717D-8446-448C-8731-CD82056E6548}" dt="2023-10-30T21:43:26.898" v="116" actId="1076"/>
          <ac:picMkLst>
            <pc:docMk/>
            <pc:sldMk cId="4239784481" sldId="261"/>
            <ac:picMk id="7" creationId="{0AB9B262-2CFA-B75D-A6FC-3961811B0640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4:34.635" v="143" actId="1036"/>
        <pc:sldMkLst>
          <pc:docMk/>
          <pc:sldMk cId="1508994918" sldId="262"/>
        </pc:sldMkLst>
        <pc:spChg chg="del">
          <ac:chgData name="David Rasel" userId="9d88a720-070e-45fe-be79-5e2e9da505b8" providerId="ADAL" clId="{5424717D-8446-448C-8731-CD82056E6548}" dt="2023-10-30T21:44:13.214" v="119" actId="931"/>
          <ac:spMkLst>
            <pc:docMk/>
            <pc:sldMk cId="1508994918" sldId="262"/>
            <ac:spMk id="2" creationId="{DDC5DFD1-47FC-2931-AD8F-6316DF2233C0}"/>
          </ac:spMkLst>
        </pc:spChg>
        <pc:spChg chg="add del mod">
          <ac:chgData name="David Rasel" userId="9d88a720-070e-45fe-be79-5e2e9da505b8" providerId="ADAL" clId="{5424717D-8446-448C-8731-CD82056E6548}" dt="2023-10-30T21:44:15.774" v="122"/>
          <ac:spMkLst>
            <pc:docMk/>
            <pc:sldMk cId="1508994918" sldId="262"/>
            <ac:spMk id="4" creationId="{85F0C1B8-3B1F-83B1-306B-86166B4A5AF0}"/>
          </ac:spMkLst>
        </pc:spChg>
        <pc:spChg chg="add del mod">
          <ac:chgData name="David Rasel" userId="9d88a720-070e-45fe-be79-5e2e9da505b8" providerId="ADAL" clId="{5424717D-8446-448C-8731-CD82056E6548}" dt="2023-10-30T21:44:21.028" v="123" actId="478"/>
          <ac:spMkLst>
            <pc:docMk/>
            <pc:sldMk cId="1508994918" sldId="262"/>
            <ac:spMk id="8" creationId="{B0E25CFB-7CE2-1EE8-53F6-A608DD850CBC}"/>
          </ac:spMkLst>
        </pc:spChg>
        <pc:picChg chg="add del mod">
          <ac:chgData name="David Rasel" userId="9d88a720-070e-45fe-be79-5e2e9da505b8" providerId="ADAL" clId="{5424717D-8446-448C-8731-CD82056E6548}" dt="2023-10-30T21:44:15.772" v="120" actId="478"/>
          <ac:picMkLst>
            <pc:docMk/>
            <pc:sldMk cId="1508994918" sldId="262"/>
            <ac:picMk id="6" creationId="{E5E459FB-AD22-7131-89ED-1EE233E0C10C}"/>
          </ac:picMkLst>
        </pc:picChg>
        <pc:picChg chg="add mod">
          <ac:chgData name="David Rasel" userId="9d88a720-070e-45fe-be79-5e2e9da505b8" providerId="ADAL" clId="{5424717D-8446-448C-8731-CD82056E6548}" dt="2023-10-30T21:44:34.635" v="143" actId="1036"/>
          <ac:picMkLst>
            <pc:docMk/>
            <pc:sldMk cId="1508994918" sldId="262"/>
            <ac:picMk id="10" creationId="{CB2188E7-55B9-1EC5-9FE1-1772FE7434EE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5:25.171" v="174" actId="1036"/>
        <pc:sldMkLst>
          <pc:docMk/>
          <pc:sldMk cId="324922758" sldId="263"/>
        </pc:sldMkLst>
        <pc:spChg chg="del">
          <ac:chgData name="David Rasel" userId="9d88a720-070e-45fe-be79-5e2e9da505b8" providerId="ADAL" clId="{5424717D-8446-448C-8731-CD82056E6548}" dt="2023-10-30T21:45:06.792" v="145" actId="931"/>
          <ac:spMkLst>
            <pc:docMk/>
            <pc:sldMk cId="324922758" sldId="263"/>
            <ac:spMk id="2" creationId="{386C807E-3E5B-F380-207A-C3389B0615E6}"/>
          </ac:spMkLst>
        </pc:spChg>
        <pc:picChg chg="add mod">
          <ac:chgData name="David Rasel" userId="9d88a720-070e-45fe-be79-5e2e9da505b8" providerId="ADAL" clId="{5424717D-8446-448C-8731-CD82056E6548}" dt="2023-10-30T21:45:25.171" v="174" actId="1036"/>
          <ac:picMkLst>
            <pc:docMk/>
            <pc:sldMk cId="324922758" sldId="263"/>
            <ac:picMk id="5" creationId="{08A86A51-3C60-75B3-AAFB-95A6D3E7A7A4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5:50.518" v="178" actId="14100"/>
        <pc:sldMkLst>
          <pc:docMk/>
          <pc:sldMk cId="3837243195" sldId="264"/>
        </pc:sldMkLst>
        <pc:spChg chg="del">
          <ac:chgData name="David Rasel" userId="9d88a720-070e-45fe-be79-5e2e9da505b8" providerId="ADAL" clId="{5424717D-8446-448C-8731-CD82056E6548}" dt="2023-10-30T21:45:42.959" v="176" actId="931"/>
          <ac:spMkLst>
            <pc:docMk/>
            <pc:sldMk cId="3837243195" sldId="264"/>
            <ac:spMk id="2" creationId="{BA2D2F0D-8E4A-6C67-A59A-B00BD17FD89A}"/>
          </ac:spMkLst>
        </pc:spChg>
        <pc:picChg chg="add mod">
          <ac:chgData name="David Rasel" userId="9d88a720-070e-45fe-be79-5e2e9da505b8" providerId="ADAL" clId="{5424717D-8446-448C-8731-CD82056E6548}" dt="2023-10-30T21:45:50.518" v="178" actId="14100"/>
          <ac:picMkLst>
            <pc:docMk/>
            <pc:sldMk cId="3837243195" sldId="264"/>
            <ac:picMk id="5" creationId="{E9598E89-1663-1D1F-640F-6694E7C882BA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6:24.346" v="182" actId="14100"/>
        <pc:sldMkLst>
          <pc:docMk/>
          <pc:sldMk cId="2923223881" sldId="265"/>
        </pc:sldMkLst>
        <pc:spChg chg="del">
          <ac:chgData name="David Rasel" userId="9d88a720-070e-45fe-be79-5e2e9da505b8" providerId="ADAL" clId="{5424717D-8446-448C-8731-CD82056E6548}" dt="2023-10-30T21:46:16.624" v="180" actId="931"/>
          <ac:spMkLst>
            <pc:docMk/>
            <pc:sldMk cId="2923223881" sldId="265"/>
            <ac:spMk id="2" creationId="{CD572185-3009-BA27-3075-FD675F8E7AEF}"/>
          </ac:spMkLst>
        </pc:spChg>
        <pc:picChg chg="add mod">
          <ac:chgData name="David Rasel" userId="9d88a720-070e-45fe-be79-5e2e9da505b8" providerId="ADAL" clId="{5424717D-8446-448C-8731-CD82056E6548}" dt="2023-10-30T21:46:24.346" v="182" actId="14100"/>
          <ac:picMkLst>
            <pc:docMk/>
            <pc:sldMk cId="2923223881" sldId="265"/>
            <ac:picMk id="5" creationId="{12844BAB-2F94-A728-5B69-A0FA5BD64CA0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6:46.379" v="186" actId="14100"/>
        <pc:sldMkLst>
          <pc:docMk/>
          <pc:sldMk cId="2932712260" sldId="266"/>
        </pc:sldMkLst>
        <pc:spChg chg="del">
          <ac:chgData name="David Rasel" userId="9d88a720-070e-45fe-be79-5e2e9da505b8" providerId="ADAL" clId="{5424717D-8446-448C-8731-CD82056E6548}" dt="2023-10-30T21:46:36.808" v="184" actId="931"/>
          <ac:spMkLst>
            <pc:docMk/>
            <pc:sldMk cId="2932712260" sldId="266"/>
            <ac:spMk id="2" creationId="{B9C21F78-02E5-2693-8BD5-BB79FAD836B9}"/>
          </ac:spMkLst>
        </pc:spChg>
        <pc:picChg chg="add mod">
          <ac:chgData name="David Rasel" userId="9d88a720-070e-45fe-be79-5e2e9da505b8" providerId="ADAL" clId="{5424717D-8446-448C-8731-CD82056E6548}" dt="2023-10-30T21:46:46.379" v="186" actId="14100"/>
          <ac:picMkLst>
            <pc:docMk/>
            <pc:sldMk cId="2932712260" sldId="266"/>
            <ac:picMk id="5" creationId="{FF8DEFAA-6E0D-9F5D-95A5-4D9961F6FE83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7:10.116" v="190" actId="14100"/>
        <pc:sldMkLst>
          <pc:docMk/>
          <pc:sldMk cId="1341746680" sldId="267"/>
        </pc:sldMkLst>
        <pc:spChg chg="del">
          <ac:chgData name="David Rasel" userId="9d88a720-070e-45fe-be79-5e2e9da505b8" providerId="ADAL" clId="{5424717D-8446-448C-8731-CD82056E6548}" dt="2023-10-30T21:47:02.139" v="188" actId="931"/>
          <ac:spMkLst>
            <pc:docMk/>
            <pc:sldMk cId="1341746680" sldId="267"/>
            <ac:spMk id="2" creationId="{C4200596-9C70-0F10-CD69-1C1B915AC409}"/>
          </ac:spMkLst>
        </pc:spChg>
        <pc:picChg chg="add mod">
          <ac:chgData name="David Rasel" userId="9d88a720-070e-45fe-be79-5e2e9da505b8" providerId="ADAL" clId="{5424717D-8446-448C-8731-CD82056E6548}" dt="2023-10-30T21:47:10.116" v="190" actId="14100"/>
          <ac:picMkLst>
            <pc:docMk/>
            <pc:sldMk cId="1341746680" sldId="267"/>
            <ac:picMk id="5" creationId="{F28CF2F7-46FC-64A0-41E7-B459C2802C51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7:35.010" v="195" actId="14100"/>
        <pc:sldMkLst>
          <pc:docMk/>
          <pc:sldMk cId="2100474099" sldId="268"/>
        </pc:sldMkLst>
        <pc:spChg chg="del">
          <ac:chgData name="David Rasel" userId="9d88a720-070e-45fe-be79-5e2e9da505b8" providerId="ADAL" clId="{5424717D-8446-448C-8731-CD82056E6548}" dt="2023-10-30T21:47:23.724" v="192" actId="931"/>
          <ac:spMkLst>
            <pc:docMk/>
            <pc:sldMk cId="2100474099" sldId="268"/>
            <ac:spMk id="2" creationId="{52825F49-FEC7-05F2-5540-36528A271C39}"/>
          </ac:spMkLst>
        </pc:spChg>
        <pc:picChg chg="add mod">
          <ac:chgData name="David Rasel" userId="9d88a720-070e-45fe-be79-5e2e9da505b8" providerId="ADAL" clId="{5424717D-8446-448C-8731-CD82056E6548}" dt="2023-10-30T21:47:35.010" v="195" actId="14100"/>
          <ac:picMkLst>
            <pc:docMk/>
            <pc:sldMk cId="2100474099" sldId="268"/>
            <ac:picMk id="5" creationId="{713A0DE1-AE06-A58C-BB6C-7050945649CA}"/>
          </ac:picMkLst>
        </pc:picChg>
      </pc:sldChg>
      <pc:sldMasterChg chg="modSldLayout">
        <pc:chgData name="David Rasel" userId="9d88a720-070e-45fe-be79-5e2e9da505b8" providerId="ADAL" clId="{5424717D-8446-448C-8731-CD82056E6548}" dt="2023-10-30T21:35:08.224" v="46" actId="1037"/>
        <pc:sldMasterMkLst>
          <pc:docMk/>
          <pc:sldMasterMk cId="3072004952" sldId="2147483648"/>
        </pc:sldMasterMkLst>
        <pc:sldLayoutChg chg="addSp modSp mod">
          <pc:chgData name="David Rasel" userId="9d88a720-070e-45fe-be79-5e2e9da505b8" providerId="ADAL" clId="{5424717D-8446-448C-8731-CD82056E6548}" dt="2023-10-30T21:35:08.224" v="46" actId="1037"/>
          <pc:sldLayoutMkLst>
            <pc:docMk/>
            <pc:sldMasterMk cId="3072004952" sldId="2147483648"/>
            <pc:sldLayoutMk cId="1914101134" sldId="2147483650"/>
          </pc:sldLayoutMkLst>
          <pc:spChg chg="mod">
            <ac:chgData name="David Rasel" userId="9d88a720-070e-45fe-be79-5e2e9da505b8" providerId="ADAL" clId="{5424717D-8446-448C-8731-CD82056E6548}" dt="2023-10-30T18:51:25.524" v="12" actId="16037"/>
            <ac:spMkLst>
              <pc:docMk/>
              <pc:sldMasterMk cId="3072004952" sldId="2147483648"/>
              <pc:sldLayoutMk cId="1914101134" sldId="2147483650"/>
              <ac:spMk id="3" creationId="{814A7F46-064E-E313-D400-82010DEF34A2}"/>
            </ac:spMkLst>
          </pc:spChg>
          <pc:spChg chg="add mod">
            <ac:chgData name="David Rasel" userId="9d88a720-070e-45fe-be79-5e2e9da505b8" providerId="ADAL" clId="{5424717D-8446-448C-8731-CD82056E6548}" dt="2023-10-30T21:35:08.224" v="46" actId="1037"/>
            <ac:spMkLst>
              <pc:docMk/>
              <pc:sldMasterMk cId="3072004952" sldId="2147483648"/>
              <pc:sldLayoutMk cId="1914101134" sldId="2147483650"/>
              <ac:spMk id="7" creationId="{CCD9845D-AE62-8AED-D9C4-0BC97FA0551F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0BA5-6269-F980-795A-B260C5C23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2174C-8FFE-6695-71D9-89EFCD229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34818-B8A8-0A4B-194A-F1B1A8EB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151B-70EF-22DA-EE16-E2F4052F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17F0E-FA80-8FA2-1B18-C9191139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716FB-BA12-95FB-28B2-43DB1EE62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8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5591-B304-9B35-1AAE-9AD8B967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2F1CC-B44E-DD90-2D9A-12C4CCBE6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DA26F-0F50-CF6C-AA77-570F17B8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37A23-55AD-60CD-FE0B-2ABBE91B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6B3F-60FF-2FAC-BEC6-0523192A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A95EB-3A0A-B267-A48E-39A8C667D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A5DC7-12B2-84C8-5A7C-AEF2E8806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CF6D9-4EDC-E1B2-B07D-7C7A2E31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9100-2E87-9031-B3F8-6EAB08F1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C0CCB-D694-491D-EEAC-06C8588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7F46-064E-E313-D400-82010DEF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616906"/>
            <a:ext cx="558247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41C97-8F80-A714-D6A8-945D1240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6471-5C8D-380B-3E9D-5BFBF067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AD52A-147B-505D-B11F-7D250EDD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450E6-43F8-75D3-CA15-ECCFD25CB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D5702-B124-CCCA-1ACB-58909746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018A9-D997-93CC-4147-CC16AE2FD1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57165"/>
            <a:ext cx="12191999" cy="6032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D9845D-AE62-8AED-D9C4-0BC97FA0551F}"/>
              </a:ext>
            </a:extLst>
          </p:cNvPr>
          <p:cNvSpPr txBox="1">
            <a:spLocks/>
          </p:cNvSpPr>
          <p:nvPr userDrawn="1"/>
        </p:nvSpPr>
        <p:spPr>
          <a:xfrm>
            <a:off x="9364575" y="64044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4136EA-F9BB-4E00-8C77-B894E3B9F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A149-A7BD-FCB4-BCC5-FB3CD7B1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895A1-8EA4-018C-046C-14DA9889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34611-722E-05F4-69ED-674A1849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92E9-4F3D-798A-97D4-A8F6B4F5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F389-CBAB-230A-BA86-C3710731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713F-AB27-26E4-C7E3-3C16050F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554B8-A616-395B-0B0F-2320B42E2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7A7F-7B17-811C-63B0-E829C7750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D730-7160-1F04-C900-836671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20C2-A23E-BAA1-349F-55E77E56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DEF4A-02B5-03C3-16A7-CCCB858B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2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6C0F-DF26-D4E1-9652-04E657AE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29BB3-85A7-892C-6F37-00DD18E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64695-3525-89DA-BF96-F01E20E8F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5762-63FA-ED8D-8927-0DF2CC653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F4CDB-D02D-3F86-5668-F54EEF036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AB3E8-0E1C-59A9-7FF9-FE621709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3911D-2A9C-DEBD-1F0C-8486E815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BE4BA-5666-4213-F2DB-9BC51FF1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8AED-7E70-4A61-CD0E-5A4E8B16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592F6-98A6-9940-AD27-38F07C05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101A-4558-7E54-683A-886DC259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1E8C7-78AD-6AF2-8FA7-3AC45A7D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2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0B5BB-734F-11FF-C777-B8F42797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B54C2-2A18-15F0-8122-F3F3C1D7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0105C-B0B0-9BD7-8007-4667B294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54ED-0312-06A8-2D29-EA72DC8F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C3A4-51E3-0596-3659-4F5F44C7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E5952-6648-2928-F999-735FC934D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4EA5F-B14D-25E2-7511-CDBC40F6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CA315-844E-B674-2885-A93F939F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98DCB-2B76-44D5-16FB-291C98EA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C275-E248-4F64-422D-DD0CA900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36137-848D-E7D6-1425-7B6E85DD4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E0B6B-0BCF-75CF-6741-98FF0935D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D3C38-02F4-55C6-1E4A-B363133A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4C2B-3A87-7D68-0B4F-AFC40D48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B3D8C-C054-57E6-AC3D-41AD76C9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31118-4C47-54EF-23FB-D46850C3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625F9-B152-DEF0-9407-E4A530904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CCA38-F0C3-A71B-FE03-AEE80FA64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C24B8-DAE2-67F1-5F2D-8490A845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95481-F75A-2314-9308-A8B6167AE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0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ms.org/journa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ms.org/journa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ms.org/J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ms.org/Booksto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ms.org/Studi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s.org/Journal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ms.org/booksto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tms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s.org/Membershi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0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2E1E3-48CB-14A0-BD01-EB5DDFC0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How to Get Involved in TMS Publications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E2985-771B-24C2-097A-D9C30797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8" y="2024410"/>
            <a:ext cx="10343324" cy="3819798"/>
          </a:xfrm>
        </p:spPr>
        <p:txBody>
          <a:bodyPr>
            <a:noAutofit/>
          </a:bodyPr>
          <a:lstStyle/>
          <a:p>
            <a:r>
              <a:rPr lang="en-US" sz="2400" dirty="0"/>
              <a:t>Submit your work to a TMS journal or review manuscripts for a TMS journal.</a:t>
            </a:r>
            <a:r>
              <a:rPr lang="en-US" sz="2400" dirty="0">
                <a:solidFill>
                  <a:srgbClr val="333333"/>
                </a:solidFill>
              </a:rPr>
              <a:t> Contact the respective journal for more information. </a:t>
            </a:r>
            <a:r>
              <a:rPr lang="en-US" sz="2400" dirty="0">
                <a:solidFill>
                  <a:srgbClr val="333333"/>
                </a:solidFill>
                <a:hlinkClick r:id="rId2"/>
              </a:rPr>
              <a:t>www.tms.org/Journals</a:t>
            </a:r>
            <a:endParaRPr lang="en-US" sz="2400" dirty="0">
              <a:solidFill>
                <a:srgbClr val="333333"/>
              </a:solidFill>
            </a:endParaRPr>
          </a:p>
          <a:p>
            <a:r>
              <a:rPr lang="en-US" sz="2400" dirty="0">
                <a:solidFill>
                  <a:srgbClr val="333333"/>
                </a:solidFill>
              </a:rPr>
              <a:t>If presenting at the TMS Annual Meeting &amp; Exhibition, consider submitting a proceedings manuscript. All presenters have an opportunity to publish regardless if the symposium organizers have a plan to collect manuscripts.</a:t>
            </a:r>
          </a:p>
          <a:p>
            <a:r>
              <a:rPr lang="en-US" sz="2400" dirty="0">
                <a:solidFill>
                  <a:srgbClr val="333333"/>
                </a:solidFill>
              </a:rPr>
              <a:t>Consider publication opportunities through a TMS technical committee. C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ommittees appoint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JOM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Advisors who propose committee topics for the journal’s editorial calendar and are involved in the solicitation and review of manuscripts for each topic.</a:t>
            </a:r>
            <a:endParaRPr lang="en-US" sz="2400" dirty="0">
              <a:solidFill>
                <a:srgbClr val="333333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322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DAC4B3-B741-9DD6-CBE9-6C80D95D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Presented by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B5ABF1-455D-AC57-86F8-607A68F0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9" y="2511425"/>
            <a:ext cx="6506818" cy="2408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/>
              <a:t>Tresa</a:t>
            </a:r>
            <a:r>
              <a:rPr lang="en-US" sz="6000" dirty="0"/>
              <a:t> Pollock</a:t>
            </a:r>
          </a:p>
          <a:p>
            <a:pPr marL="0" indent="0">
              <a:buNone/>
            </a:pPr>
            <a:r>
              <a:rPr lang="en-US" sz="4800" dirty="0"/>
              <a:t>University of California, Santa Barbara</a:t>
            </a:r>
          </a:p>
          <a:p>
            <a:endParaRPr lang="en-US" dirty="0"/>
          </a:p>
        </p:txBody>
      </p:sp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DA02748-529D-0424-6BA4-084B3B14D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58" y="1149475"/>
            <a:ext cx="5125165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BC6D6A-493E-E77D-7238-6A22F772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Journals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4E0E9-5D21-8857-22FC-A104CBC3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1577150"/>
            <a:ext cx="678511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TMS owns or co-owns six journals: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i="1" dirty="0"/>
              <a:t>Integrating Materials and Manufacturing</a:t>
            </a:r>
          </a:p>
          <a:p>
            <a:pPr marL="457200" lvl="1" indent="0">
              <a:buNone/>
            </a:pPr>
            <a:r>
              <a:rPr lang="en-US" sz="3100" i="1" dirty="0"/>
              <a:t>   Innovation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i="1" dirty="0"/>
              <a:t>JOM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i="1" dirty="0"/>
              <a:t>Journal of Electronic Materials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i="1" dirty="0"/>
              <a:t>Journal of Sustainable Metallurgy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i="1" dirty="0"/>
              <a:t>Metallurgical and Materials Transactions A</a:t>
            </a:r>
            <a:r>
              <a:rPr lang="en-US" sz="3100" dirty="0"/>
              <a:t>         and </a:t>
            </a:r>
            <a:r>
              <a:rPr lang="en-US" sz="3100" i="1" dirty="0"/>
              <a:t>B </a:t>
            </a:r>
            <a:r>
              <a:rPr lang="en-US" sz="3100" dirty="0"/>
              <a:t>(co-owned with ASM International)   </a:t>
            </a:r>
          </a:p>
          <a:p>
            <a:pPr marL="457200" lvl="1" indent="0">
              <a:buNone/>
            </a:pPr>
            <a:r>
              <a:rPr lang="en-US" sz="3100" dirty="0"/>
              <a:t>      </a:t>
            </a:r>
          </a:p>
          <a:p>
            <a:pPr marL="114300" indent="0">
              <a:buNone/>
            </a:pPr>
            <a:r>
              <a:rPr lang="en-US" sz="3100" dirty="0"/>
              <a:t>All journals are published in partnership with Springer Nature. See </a:t>
            </a:r>
            <a:r>
              <a:rPr lang="en-US" sz="3100" dirty="0">
                <a:hlinkClick r:id="rId2"/>
              </a:rPr>
              <a:t>www.tms.org/Journals</a:t>
            </a:r>
            <a:r>
              <a:rPr lang="en-US" sz="3100" dirty="0"/>
              <a:t> for more information and to access the journals for free with your membership.</a:t>
            </a:r>
          </a:p>
          <a:p>
            <a:endParaRPr lang="en-US" dirty="0"/>
          </a:p>
        </p:txBody>
      </p:sp>
      <p:pic>
        <p:nvPicPr>
          <p:cNvPr id="5" name="Picture 4" descr="A group of books on a blue background&#10;&#10;Description automatically generated">
            <a:extLst>
              <a:ext uri="{FF2B5EF4-FFF2-40B4-BE49-F238E27FC236}">
                <a16:creationId xmlns:a16="http://schemas.microsoft.com/office/drawing/2014/main" id="{3DC1F2C9-AE5D-804E-FE6B-ADF3FC373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35" y="1149475"/>
            <a:ext cx="5125165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7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23C5F1-D989-2BD5-5136-A34761CA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JOM</a:t>
            </a:r>
            <a:r>
              <a:rPr lang="en-US" dirty="0"/>
              <a:t>: The Member Journal of TMS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D7725-541E-9648-A926-E926DA42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616906"/>
            <a:ext cx="645712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</a:rPr>
              <a:t>Publication encompasses two sections: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b="0" i="1" dirty="0">
                <a:solidFill>
                  <a:srgbClr val="333333"/>
                </a:solidFill>
                <a:effectLst/>
              </a:rPr>
              <a:t>JOM: The Magazine</a:t>
            </a:r>
            <a:r>
              <a:rPr lang="en-US" sz="2600" b="0" i="0" dirty="0">
                <a:solidFill>
                  <a:srgbClr val="333333"/>
                </a:solidFill>
                <a:effectLst/>
              </a:rPr>
              <a:t> shares news and information about TMS, its members, and its stakeholder communities.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b="0" i="1" dirty="0">
                <a:solidFill>
                  <a:srgbClr val="333333"/>
                </a:solidFill>
                <a:effectLst/>
              </a:rPr>
              <a:t>JOM</a:t>
            </a:r>
            <a:r>
              <a:rPr lang="en-US" sz="2600" b="0" i="0" dirty="0">
                <a:solidFill>
                  <a:srgbClr val="333333"/>
                </a:solidFill>
                <a:effectLst/>
              </a:rPr>
              <a:t>: </a:t>
            </a:r>
            <a:r>
              <a:rPr lang="en-US" sz="2600" b="0" i="1" dirty="0">
                <a:solidFill>
                  <a:srgbClr val="333333"/>
                </a:solidFill>
                <a:effectLst/>
              </a:rPr>
              <a:t>The Journal </a:t>
            </a:r>
            <a:r>
              <a:rPr lang="en-US" sz="2600" b="0" i="0" dirty="0">
                <a:solidFill>
                  <a:srgbClr val="333333"/>
                </a:solidFill>
                <a:effectLst/>
              </a:rPr>
              <a:t>publishes peer-reviewed articles encompassing the breadth of materials science and engineering.</a:t>
            </a:r>
          </a:p>
          <a:p>
            <a:r>
              <a:rPr lang="en-US" dirty="0">
                <a:solidFill>
                  <a:srgbClr val="333333"/>
                </a:solidFill>
              </a:rPr>
              <a:t>An i</a:t>
            </a:r>
            <a:r>
              <a:rPr lang="en-US" b="0" i="0" dirty="0">
                <a:solidFill>
                  <a:srgbClr val="333333"/>
                </a:solidFill>
                <a:effectLst/>
              </a:rPr>
              <a:t>nteractive PDF of each </a:t>
            </a:r>
            <a:r>
              <a:rPr lang="en-US" i="1" dirty="0">
                <a:solidFill>
                  <a:srgbClr val="333333"/>
                </a:solidFill>
              </a:rPr>
              <a:t>Magazine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issue is available for download at no cost to TMS members</a:t>
            </a:r>
            <a:r>
              <a:rPr lang="en-US" dirty="0">
                <a:solidFill>
                  <a:srgbClr val="333333"/>
                </a:solidFill>
              </a:rPr>
              <a:t>; a</a:t>
            </a:r>
            <a:r>
              <a:rPr lang="en-US" b="0" i="0" dirty="0">
                <a:solidFill>
                  <a:srgbClr val="333333"/>
                </a:solidFill>
                <a:effectLst/>
              </a:rPr>
              <a:t>dditional online-only </a:t>
            </a:r>
            <a:r>
              <a:rPr lang="en-US" b="0" i="1" dirty="0">
                <a:solidFill>
                  <a:srgbClr val="333333"/>
                </a:solidFill>
                <a:effectLst/>
              </a:rPr>
              <a:t>Magazine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content is published four times per year.</a:t>
            </a:r>
          </a:p>
          <a:p>
            <a:r>
              <a:rPr lang="en-US" dirty="0">
                <a:solidFill>
                  <a:srgbClr val="333333"/>
                </a:solidFill>
              </a:rPr>
              <a:t>All </a:t>
            </a:r>
            <a:r>
              <a:rPr lang="en-US" i="1" dirty="0">
                <a:solidFill>
                  <a:srgbClr val="333333"/>
                </a:solidFill>
              </a:rPr>
              <a:t>JOM</a:t>
            </a:r>
            <a:r>
              <a:rPr lang="en-US" dirty="0">
                <a:solidFill>
                  <a:srgbClr val="333333"/>
                </a:solidFill>
              </a:rPr>
              <a:t> content is accessible through </a:t>
            </a:r>
            <a:r>
              <a:rPr lang="en-US" dirty="0">
                <a:solidFill>
                  <a:srgbClr val="333333"/>
                </a:solidFill>
                <a:hlinkClick r:id="rId2"/>
              </a:rPr>
              <a:t>www.tms.org/JOM</a:t>
            </a:r>
            <a:r>
              <a:rPr lang="en-US" dirty="0">
                <a:solidFill>
                  <a:srgbClr val="333333"/>
                </a:solidFill>
              </a:rPr>
              <a:t>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8FF16-C82B-C9DC-D2C5-7B73AA41D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6835" y="1151072"/>
            <a:ext cx="5125165" cy="51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01B4A-7234-372B-A758-A992BBF1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FE061-5CB9-9E17-E247-AEC4556B1532}"/>
              </a:ext>
            </a:extLst>
          </p:cNvPr>
          <p:cNvSpPr txBox="1"/>
          <p:nvPr/>
        </p:nvSpPr>
        <p:spPr>
          <a:xfrm>
            <a:off x="218665" y="1490871"/>
            <a:ext cx="6867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Approximately 10 </a:t>
            </a:r>
            <a:r>
              <a:rPr lang="en-US" sz="2400" dirty="0"/>
              <a:t>proceedings publications are produced each year from the TMS Annual Meeting &amp; Exhibition.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Proceedings publications from select TMS specialty conferences are published. (The Superalloys proceedings publication is a longstanding example.)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Non-proceedings textbooks and monographs are published sporadically.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books are published in partnership with Springer Nature. See </a:t>
            </a:r>
            <a:r>
              <a:rPr lang="en-US" sz="2400" dirty="0">
                <a:hlinkClick r:id="rId2"/>
              </a:rPr>
              <a:t>www.tms.org/Bookstore</a:t>
            </a:r>
            <a:r>
              <a:rPr lang="en-US" sz="2400" dirty="0"/>
              <a:t> for more information and to purchase books at a discount with your membership.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DE880-8EBF-3BE5-F7D5-0B2AE4C2F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6835" y="1151072"/>
            <a:ext cx="5125165" cy="51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8A7E6-67B7-0924-A0B7-79428C5C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and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4FC8E-8218-84D5-E253-02BE0F24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2103925"/>
            <a:ext cx="638754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TMS convenes well respected technical experts from the minerals, metals, and materials communities to develop influential science &amp; technology accelerator studies and reports.</a:t>
            </a:r>
          </a:p>
          <a:p>
            <a:r>
              <a:rPr lang="en-US" altLang="en-US" sz="2400" dirty="0"/>
              <a:t>These government-sponsored</a:t>
            </a:r>
            <a:r>
              <a:rPr lang="en-US" sz="2400" dirty="0"/>
              <a:t> study reports are freely available to the public regardless of TMS membership status.</a:t>
            </a:r>
          </a:p>
          <a:p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www.tms.org/Studies</a:t>
            </a:r>
            <a:r>
              <a:rPr lang="en-US" sz="2400" dirty="0"/>
              <a:t> for more information and to access the reports.</a:t>
            </a:r>
          </a:p>
          <a:p>
            <a:endParaRPr lang="en-US" sz="2400" dirty="0"/>
          </a:p>
        </p:txBody>
      </p:sp>
      <p:pic>
        <p:nvPicPr>
          <p:cNvPr id="5" name="Picture 4" descr="A group of posters on a blue surface&#10;&#10;Description automatically generated">
            <a:extLst>
              <a:ext uri="{FF2B5EF4-FFF2-40B4-BE49-F238E27FC236}">
                <a16:creationId xmlns:a16="http://schemas.microsoft.com/office/drawing/2014/main" id="{9DF65C19-F324-CF4A-E6D1-CC7FDC457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35" y="1149475"/>
            <a:ext cx="5125165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E6258-3492-C73B-36B9-13AE58BF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3856" y="1142867"/>
            <a:ext cx="5115340" cy="51058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B98303-AD47-1337-4B25-7ECB2806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Maximize Your Member Benefits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10643-4AAC-CD92-B372-60EE4CB14247}"/>
              </a:ext>
            </a:extLst>
          </p:cNvPr>
          <p:cNvSpPr txBox="1"/>
          <p:nvPr/>
        </p:nvSpPr>
        <p:spPr>
          <a:xfrm>
            <a:off x="0" y="1321902"/>
            <a:ext cx="816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Access Journal Content and Book Discounts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5AB79-BA76-1CE6-1246-FA12A57C6966}"/>
              </a:ext>
            </a:extLst>
          </p:cNvPr>
          <p:cNvSpPr txBox="1"/>
          <p:nvPr/>
        </p:nvSpPr>
        <p:spPr>
          <a:xfrm>
            <a:off x="258419" y="2097157"/>
            <a:ext cx="79115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Journals: </a:t>
            </a:r>
            <a:r>
              <a:rPr lang="en-US" sz="2400" dirty="0"/>
              <a:t>TMS members have 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free electronic access to the complete library of TMS published journals, including decades of archived articles, plus 20 additional materials-related journals offered by Springer. Log in at </a:t>
            </a:r>
            <a:r>
              <a:rPr lang="en-US" sz="2400" b="0" i="0" dirty="0">
                <a:solidFill>
                  <a:srgbClr val="333333"/>
                </a:solidFill>
                <a:effectLst/>
                <a:hlinkClick r:id="rId3"/>
              </a:rPr>
              <a:t>www.tms.org/Journals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 to select your journal(s).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33"/>
                </a:solidFill>
              </a:rPr>
              <a:t>Books: </a:t>
            </a:r>
            <a:r>
              <a:rPr lang="en-US" sz="2400" dirty="0">
                <a:solidFill>
                  <a:srgbClr val="333333"/>
                </a:solidFill>
              </a:rPr>
              <a:t>TMS members receive 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40% off the list price of TMS proceedings publications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a 20% discount on TMS non-proceedings titles published by Springer, and a 20% discount on all other Springer products. Log in at </a:t>
            </a:r>
            <a:r>
              <a:rPr lang="en-US" sz="2400" b="0" i="0" dirty="0">
                <a:solidFill>
                  <a:srgbClr val="333333"/>
                </a:solidFill>
                <a:effectLst/>
                <a:hlinkClick r:id="rId4"/>
              </a:rPr>
              <a:t>www.tms.org/Bookstore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 to see applicable discount codes.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9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monitor with a website on the screen&#10;&#10;Description automatically generated">
            <a:extLst>
              <a:ext uri="{FF2B5EF4-FFF2-40B4-BE49-F238E27FC236}">
                <a16:creationId xmlns:a16="http://schemas.microsoft.com/office/drawing/2014/main" id="{E1E769EA-33AD-F40B-94B4-AF9484256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35" y="1149476"/>
            <a:ext cx="5125165" cy="51156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C787D-B770-5F6C-A5F2-F09D7894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2067338"/>
            <a:ext cx="7192618" cy="3900905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i="0" dirty="0">
                <a:solidFill>
                  <a:srgbClr val="333333"/>
                </a:solidFill>
                <a:effectLst/>
              </a:rPr>
              <a:t>Member </a:t>
            </a:r>
            <a:r>
              <a:rPr lang="en-US" sz="2800" b="1" dirty="0">
                <a:solidFill>
                  <a:srgbClr val="333333"/>
                </a:solidFill>
              </a:rPr>
              <a:t>Library:</a:t>
            </a:r>
            <a:r>
              <a:rPr lang="en-US" sz="2800" dirty="0">
                <a:solidFill>
                  <a:srgbClr val="333333"/>
                </a:solidFill>
              </a:rPr>
              <a:t> Members have free access to n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early 3,000 technical articles published by TMS, searchable by author, year, or title keyword. </a:t>
            </a:r>
          </a:p>
          <a:p>
            <a:r>
              <a:rPr lang="en-US" sz="2800" b="1" dirty="0">
                <a:solidFill>
                  <a:srgbClr val="333333"/>
                </a:solidFill>
              </a:rPr>
              <a:t>AIME Digital Library: </a:t>
            </a:r>
            <a:r>
              <a:rPr lang="en-US" sz="2800" dirty="0">
                <a:solidFill>
                  <a:srgbClr val="333333"/>
                </a:solidFill>
              </a:rPr>
              <a:t>Members receive free 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access to more than 550 technical documents from the American Institute of Mining, Metallurgical, and Petroleum Engineers (AIME) archives.</a:t>
            </a:r>
          </a:p>
          <a:p>
            <a:r>
              <a:rPr lang="en-US" sz="2800" b="1" i="0" dirty="0">
                <a:solidFill>
                  <a:srgbClr val="333333"/>
                </a:solidFill>
                <a:effectLst/>
              </a:rPr>
              <a:t>Superalloys Proceedings Archive: </a:t>
            </a:r>
            <a:r>
              <a:rPr lang="en-US" sz="2800" dirty="0">
                <a:solidFill>
                  <a:srgbClr val="333333"/>
                </a:solidFill>
              </a:rPr>
              <a:t>A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collection of more than 1,000 technical articles from Superalloys conference proceedings publications, free to all users. </a:t>
            </a:r>
            <a:endParaRPr lang="en-US" sz="28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</a:rPr>
              <a:t>Log in to </a:t>
            </a:r>
            <a:r>
              <a:rPr lang="en-US" sz="2800" dirty="0">
                <a:solidFill>
                  <a:srgbClr val="333333"/>
                </a:solidFill>
                <a:hlinkClick r:id="rId3"/>
              </a:rPr>
              <a:t>members.tms.org </a:t>
            </a:r>
            <a:r>
              <a:rPr lang="en-US" sz="2800" dirty="0">
                <a:solidFill>
                  <a:srgbClr val="333333"/>
                </a:solidFill>
              </a:rPr>
              <a:t>to start reading.</a:t>
            </a:r>
            <a:endParaRPr lang="en-US" sz="2800" b="0" i="0" dirty="0">
              <a:solidFill>
                <a:srgbClr val="333333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D1A4639-F5D7-E297-33E2-1BC2A00B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/>
          <a:lstStyle/>
          <a:p>
            <a:r>
              <a:rPr lang="en-US" sz="4400" b="1" dirty="0"/>
              <a:t>Maximize Your Member Benefits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3FA35-71DE-EDD9-33F8-3520853C1A09}"/>
              </a:ext>
            </a:extLst>
          </p:cNvPr>
          <p:cNvSpPr txBox="1"/>
          <p:nvPr/>
        </p:nvSpPr>
        <p:spPr>
          <a:xfrm>
            <a:off x="0" y="1321902"/>
            <a:ext cx="816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Access TMS Online Libraries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92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monitor with a website on it&#10;&#10;Description automatically generated">
            <a:extLst>
              <a:ext uri="{FF2B5EF4-FFF2-40B4-BE49-F238E27FC236}">
                <a16:creationId xmlns:a16="http://schemas.microsoft.com/office/drawing/2014/main" id="{9EBF5017-E362-D6B0-7209-FA0934FBB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35" y="1149476"/>
            <a:ext cx="5125165" cy="51156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5CE89-E123-CDF1-6AA8-5A246404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2186610"/>
            <a:ext cx="7113105" cy="3781634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i="0" dirty="0">
                <a:solidFill>
                  <a:srgbClr val="333333"/>
                </a:solidFill>
                <a:effectLst/>
              </a:rPr>
              <a:t>Light Metals Digital Library: 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Members receive discounts on individual paper purchases and can purchase yearly subscriptions to this library of </a:t>
            </a:r>
            <a:r>
              <a:rPr lang="en-US" sz="2800" dirty="0">
                <a:solidFill>
                  <a:srgbClr val="333333"/>
                </a:solidFill>
              </a:rPr>
              <a:t>m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ore than 6,300 technical papers, published from 1971 to 2015 as part of TMS’s </a:t>
            </a:r>
            <a:r>
              <a:rPr lang="en-US" sz="2800" b="0" i="1" dirty="0">
                <a:solidFill>
                  <a:srgbClr val="333333"/>
                </a:solidFill>
                <a:effectLst/>
              </a:rPr>
              <a:t>Light Metals 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proceedings series. </a:t>
            </a:r>
          </a:p>
          <a:p>
            <a:r>
              <a:rPr lang="en-US" sz="2800" b="1" dirty="0" err="1">
                <a:solidFill>
                  <a:srgbClr val="333333"/>
                </a:solidFill>
              </a:rPr>
              <a:t>OneMine</a:t>
            </a:r>
            <a:r>
              <a:rPr lang="en-US" sz="2800" b="1" dirty="0">
                <a:solidFill>
                  <a:srgbClr val="333333"/>
                </a:solidFill>
              </a:rPr>
              <a:t>:</a:t>
            </a:r>
            <a:r>
              <a:rPr lang="en-US" sz="2800" dirty="0">
                <a:solidFill>
                  <a:srgbClr val="333333"/>
                </a:solidFill>
              </a:rPr>
              <a:t> Members can subscribe to this re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source for mining and minerals research published by multiple society partners. </a:t>
            </a:r>
          </a:p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</a:rPr>
              <a:t>Visit </a:t>
            </a:r>
            <a:r>
              <a:rPr lang="en-US" dirty="0">
                <a:solidFill>
                  <a:srgbClr val="333333"/>
                </a:solidFill>
                <a:hlinkClick r:id="rId3"/>
              </a:rPr>
              <a:t>members.tms.org</a:t>
            </a:r>
            <a:r>
              <a:rPr lang="en-US" dirty="0">
                <a:solidFill>
                  <a:srgbClr val="333333"/>
                </a:solidFill>
              </a:rPr>
              <a:t> to learn how to add these benefits to your membership.</a:t>
            </a:r>
            <a:endParaRPr lang="en-US" sz="2800" b="0" i="0" dirty="0">
              <a:solidFill>
                <a:srgbClr val="333333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144ED86-0235-7C1C-74B9-07CB4D2D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/>
          <a:lstStyle/>
          <a:p>
            <a:r>
              <a:rPr lang="en-US" sz="4400" b="1" dirty="0"/>
              <a:t>Maximize Your Member Benefits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993B0-DD28-13D3-3DA1-35B4D2C49C84}"/>
              </a:ext>
            </a:extLst>
          </p:cNvPr>
          <p:cNvSpPr txBox="1"/>
          <p:nvPr/>
        </p:nvSpPr>
        <p:spPr>
          <a:xfrm>
            <a:off x="0" y="1321902"/>
            <a:ext cx="816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Purchase Additional Library Subscriptions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724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Raleway Semi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715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Raleway SemiBold</vt:lpstr>
      <vt:lpstr>Office Theme</vt:lpstr>
      <vt:lpstr>PowerPoint Presentation</vt:lpstr>
      <vt:lpstr>Presented by</vt:lpstr>
      <vt:lpstr>Journals</vt:lpstr>
      <vt:lpstr>JOM: The Member Journal of TMS</vt:lpstr>
      <vt:lpstr>Books</vt:lpstr>
      <vt:lpstr>Studies and Reports</vt:lpstr>
      <vt:lpstr>Maximize Your Member Benefits</vt:lpstr>
      <vt:lpstr>Maximize Your Member Benefits</vt:lpstr>
      <vt:lpstr>Maximize Your Member Benefits</vt:lpstr>
      <vt:lpstr>How to Get Involved in TMS Publications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Rasel</dc:creator>
  <cp:lastModifiedBy>David Rasel</cp:lastModifiedBy>
  <cp:revision>3</cp:revision>
  <dcterms:created xsi:type="dcterms:W3CDTF">2023-10-30T17:55:14Z</dcterms:created>
  <dcterms:modified xsi:type="dcterms:W3CDTF">2024-06-19T19:41:03Z</dcterms:modified>
</cp:coreProperties>
</file>