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353BC-E04F-BF53-70C9-3AD8F58B3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8A042D-00BB-A5BE-7F79-2C27D32130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3E25B-EB0C-FFF5-B766-C19F2E9C9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33CA-D69D-4005-B393-ED4498F9BEE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6D17B-8DB0-A860-FDEE-E3D40D4AA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18554-D925-8516-AD9E-B554F378A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31AE-EEEC-4522-BDEA-EA18B5D05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93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FABA0-8F95-1E25-5030-CCEAFBFE0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E12309-D807-A41A-8336-962C6A12B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06680-21F0-514A-DDE1-B6C337F03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33CA-D69D-4005-B393-ED4498F9BEE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F4E4F-CBB9-83C1-727B-0AC2F3D83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AE9FE-90B5-A396-7426-6261DD8A7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31AE-EEEC-4522-BDEA-EA18B5D05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6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7B2C75-9A37-5229-4948-CC8685598B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7F0B7-B6F2-9D99-754E-217841050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DB19F-D303-8D80-3FC5-138C6AF31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33CA-D69D-4005-B393-ED4498F9BEE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65DAB-0F3E-4B93-0E2C-1B4797B92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BF457-85C2-1E2B-E6F1-B89A2B637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31AE-EEEC-4522-BDEA-EA18B5D05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7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A6D0E-8B3E-1FB0-AC1F-A2480FEF2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A549E-CDF6-99B4-2608-D774F9B20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44314-CC3F-8008-9325-B4F7B0E9E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33CA-D69D-4005-B393-ED4498F9BEE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7EF49-5195-5ADC-1212-75CF6AA4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3FA9-831C-4916-79F3-C0DA5EA30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31AE-EEEC-4522-BDEA-EA18B5D05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4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823C-DCE4-0C7D-E9CC-5CC09E489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013FD-33D5-753D-070A-C9DBC51EE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154B4-9B81-4144-C6D8-6064A9004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33CA-D69D-4005-B393-ED4498F9BEE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C0AC7-7F05-16AB-A1BF-42AE350FA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5B6B7-7BA7-6E59-DAC9-17628CF41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31AE-EEEC-4522-BDEA-EA18B5D05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4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E9214-F297-2297-297D-FEE86CCD1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FEF04-E3AA-9B9B-3E11-92CE468DF0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59F55F-47DE-42B5-9333-F21128401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D33D6-1176-16B4-DAF6-B4BC1F4DD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33CA-D69D-4005-B393-ED4498F9BEE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30846-78A1-03DE-0C25-E727825E4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4E2EA-E791-62E9-C342-C9EBD4E4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31AE-EEEC-4522-BDEA-EA18B5D05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5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EA16F-B845-565A-58D8-EF6D6AB70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256D40-0110-85B6-BF88-FB40E7BB2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0E488-5B41-5738-BD72-EDF5F73A9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E9B889-E3E2-A037-F479-6031F7D917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DC5911-B76B-EA7C-0358-141926126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C515B9-4686-1803-9DED-84AB4B30D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33CA-D69D-4005-B393-ED4498F9BEE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EB0ED9-7B5D-FF9D-1A7C-68BF830B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CC3A17-BBAF-0566-026B-AE6329DD5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31AE-EEEC-4522-BDEA-EA18B5D05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9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29E51-89D9-7261-3130-41269893A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1A3A1B-D274-04E1-3C18-C3A729C47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33CA-D69D-4005-B393-ED4498F9BEE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053A1B-32E3-2642-241A-8B6EB570B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4037DA-F817-7B5E-C96E-CCB5A0365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31AE-EEEC-4522-BDEA-EA18B5D05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3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4F6E0F-1D93-7502-C2AA-60A696895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33CA-D69D-4005-B393-ED4498F9BEE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0CE614-4EE4-4242-B9F1-4250E2438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2E95C7-8828-0284-CC67-181DAB7B9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31AE-EEEC-4522-BDEA-EA18B5D05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2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FD0DA-C388-072A-FEFC-D006B705B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1AAEF-84D9-EB8B-BB05-7A980A57D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0374F-06AA-B361-A7A0-2A11DF46BB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D2AA11-E651-C5F5-A2FB-0BE2ED021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33CA-D69D-4005-B393-ED4498F9BEE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9BCC79-4E51-C4D3-DEEE-9F0492C46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C04C83-1B7E-4DC1-75A8-C9642E0DE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31AE-EEEC-4522-BDEA-EA18B5D05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22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5FFFC-24AB-55BC-8FA6-C7789FEF1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24696-C159-2B40-B155-6950FE9CB3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B6338F-005C-09FF-E2BA-C06A90684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C7AD44-4A3F-417C-83E5-E95E32C28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33CA-D69D-4005-B393-ED4498F9BEE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A2C937-1CC4-AE5F-19D7-01DC40C66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FBC9C7-311C-24AB-113F-F6AD04AAB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31AE-EEEC-4522-BDEA-EA18B5D05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5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8A2A62-271C-CD0D-0F7E-D47F62CF6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B637A-B6C4-3A9C-5FAA-D593DFE49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A2D84-9F8E-D9F7-172A-3A4E7E5AB7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F33CA-D69D-4005-B393-ED4498F9BEE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FDCF6-8F85-3912-A5DB-B3AD2E09D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FA7FD-7563-D6A9-8B84-782C6A62F2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031AE-EEEC-4522-BDEA-EA18B5D05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2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banner&#10;&#10;Description automatically generated">
            <a:extLst>
              <a:ext uri="{FF2B5EF4-FFF2-40B4-BE49-F238E27FC236}">
                <a16:creationId xmlns:a16="http://schemas.microsoft.com/office/drawing/2014/main" id="{9B58693B-A820-8F95-20DB-523E7BA9FD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229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Enright</dc:creator>
  <cp:lastModifiedBy>Megan Enright</cp:lastModifiedBy>
  <cp:revision>1</cp:revision>
  <dcterms:created xsi:type="dcterms:W3CDTF">2023-11-28T20:15:41Z</dcterms:created>
  <dcterms:modified xsi:type="dcterms:W3CDTF">2023-11-28T20:16:26Z</dcterms:modified>
</cp:coreProperties>
</file>