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B4ADB-0B29-EF9E-536B-432968945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86C59-B4EF-ECE0-0EE3-1A9899608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C4307-F3C6-B5B6-A171-52F5A6BB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7E069-9B9C-D6CA-A1CC-65394C4A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7B67A-A8D6-A03D-1701-578CA108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5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C101-9BDF-BE05-00F2-465F62C3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73A6A-938E-2103-F20F-0338D0343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7E780-4E1D-0929-647B-487CC6F7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2163E-B1EB-E46C-040F-FB622F979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26D96-183C-1AB5-2B62-D7F345292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3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E5A9D-3DA5-3119-8B27-2E77E83F0C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B9F5F-53B6-CF34-DDB1-E4221B47A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AE86A-6D04-D6CC-8A3C-136AD7A9D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3F130-DC32-9A4C-AF41-4ADC8CA6E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A7778-B244-1E0A-3315-A197D1D0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B1D9-7B02-6811-58B9-614158DF2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BA445-D00F-58C6-060D-03B157DA5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02F23-CD5A-1ECD-F268-ED60BC36C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8C40F-3244-2B8E-DDFE-15237956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750FA-1E98-5015-E919-32D48A65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5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ED26-65FA-4CA7-0801-BFA1F6C3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18849-745E-4347-8B31-8DBBBC868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F3FE3-76E4-5DF6-B37F-4FAC19118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E44B6-0307-756E-93FB-096A39BE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86CD-5852-6CB2-E689-BB17F665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7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85A0-8AF6-EE2E-6996-EEEDE0BAC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8A98B-5A8D-38D0-9B1B-45774B6CA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CD3FE-F453-642B-D41A-F4CC47EFA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42A70-84C9-2070-9DFB-CF312A10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3072F-17F5-7E11-A946-A6D79573A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B8BD2-F290-02A5-2F31-4F56C640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4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FA81B-8D03-4E43-E990-0B72A6F81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EC541-8645-CA5F-0392-4F8398FFB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EEB41-19FB-56D9-5BFC-8D42AEF65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3135A9-FDB3-0B45-BC54-0D9DA85A7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0408E0-677A-2270-B46B-63413C3E6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291372-4088-199E-4C97-1F49C773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4D55A5-DBBE-D34B-3332-205EA06E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4A77EC-29AE-AC36-2C71-6DAFA8A85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5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11609-2B65-3F5F-E1AE-EDB7951B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9DB8FC-846A-AC3C-0394-1D941C85A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0F3ED8-AFDB-C2CE-B19F-889ED218F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CA9550-AD90-3980-A918-4ADCBB416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0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8AFF8F-D612-A5AF-E900-8D0626E2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054E2-62F0-93D5-4F79-DE64B617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5B45C-C29A-3489-58BF-5723CE7B0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39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F8B2-BBDB-91B5-0597-BF030FFF5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E377-F699-04F4-EE3B-05D0B6346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CE833-6176-0590-3A29-9CD9CDFF9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28812-D745-F1F7-10BA-C5BB8D099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5784B-7BA2-995A-4E89-FCB3C388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BE628-5024-883B-724F-3C2D51C5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8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30774-C41F-46BA-8573-8A2E876D3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252D07-8100-74BE-478C-065FB9C8D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4DAE2-E19E-CD64-E63F-B6CB6629F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7AF6A-D971-F4D2-F91D-D68F763B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EEA7D-E5B7-6272-8BF6-01BC26AA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EB1C3-0843-4F28-7F3A-4E009A8A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1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2065F-F25E-7590-7675-135794CB3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1EF06-BE68-F5BD-A80A-457B6CEE8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283E-90BA-8B87-E28B-D94AAB09D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6AC0BF-FF47-471C-A370-82AF0ED09B7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082A8-D21A-2633-CF5B-DD8B19A03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A0AC2-73FF-27C7-09CC-EAF414077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267E08-3DB2-4D97-AB95-CA70FB23D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5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oster for a science convention&#10;&#10;Description automatically generated">
            <a:extLst>
              <a:ext uri="{FF2B5EF4-FFF2-40B4-BE49-F238E27FC236}">
                <a16:creationId xmlns:a16="http://schemas.microsoft.com/office/drawing/2014/main" id="{FFAC289D-E46F-1FEE-F0EC-FCC3253D4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08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Enright</dc:creator>
  <cp:lastModifiedBy>Megan Enright</cp:lastModifiedBy>
  <cp:revision>3</cp:revision>
  <dcterms:created xsi:type="dcterms:W3CDTF">2025-01-15T18:00:18Z</dcterms:created>
  <dcterms:modified xsi:type="dcterms:W3CDTF">2025-01-15T18:18:30Z</dcterms:modified>
</cp:coreProperties>
</file>