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"/>
  </p:notesMasterIdLst>
  <p:sldIdLst>
    <p:sldId id="272" r:id="rId2"/>
    <p:sldId id="296" r:id="rId3"/>
  </p:sldIdLst>
  <p:sldSz cx="43891200" cy="438912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048" userDrawn="1">
          <p15:clr>
            <a:srgbClr val="A4A3A4"/>
          </p15:clr>
        </p15:guide>
        <p15:guide id="3" pos="6600" userDrawn="1">
          <p15:clr>
            <a:srgbClr val="A4A3A4"/>
          </p15:clr>
        </p15:guide>
        <p15:guide id="4" pos="27384" userDrawn="1">
          <p15:clr>
            <a:srgbClr val="A4A3A4"/>
          </p15:clr>
        </p15:guide>
        <p15:guide id="5" pos="336" userDrawn="1">
          <p15:clr>
            <a:srgbClr val="A4A3A4"/>
          </p15:clr>
        </p15:guide>
        <p15:guide id="6" pos="7152" userDrawn="1">
          <p15:clr>
            <a:srgbClr val="A4A3A4"/>
          </p15:clr>
        </p15:guide>
        <p15:guide id="7" pos="20400" userDrawn="1">
          <p15:clr>
            <a:srgbClr val="A4A3A4"/>
          </p15:clr>
        </p15:guide>
        <p15:guide id="8" orient="horz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60"/>
    <a:srgbClr val="CDCDCD"/>
    <a:srgbClr val="262626"/>
    <a:srgbClr val="7B7B7B"/>
    <a:srgbClr val="FFFFFF"/>
    <a:srgbClr val="4ED8F8"/>
    <a:srgbClr val="31F77C"/>
    <a:srgbClr val="34F4EB"/>
    <a:srgbClr val="003E34"/>
    <a:srgbClr val="004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3" autoAdjust="0"/>
    <p:restoredTop sz="86304" autoAdjust="0"/>
  </p:normalViewPr>
  <p:slideViewPr>
    <p:cSldViewPr snapToGrid="0" showGuides="1">
      <p:cViewPr>
        <p:scale>
          <a:sx n="33" d="100"/>
          <a:sy n="33" d="100"/>
        </p:scale>
        <p:origin x="714" y="-1110"/>
      </p:cViewPr>
      <p:guideLst>
        <p:guide pos="21048"/>
        <p:guide pos="6600"/>
        <p:guide pos="27384"/>
        <p:guide pos="336"/>
        <p:guide pos="7152"/>
        <p:guide pos="20400"/>
        <p:guide orient="horz"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7183123"/>
            <a:ext cx="37307520" cy="1528064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3053043"/>
            <a:ext cx="32918400" cy="10596877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5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2336800"/>
            <a:ext cx="946404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2336800"/>
            <a:ext cx="2784348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10942333"/>
            <a:ext cx="37856160" cy="1825751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9372573"/>
            <a:ext cx="37856160" cy="96011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11684000"/>
            <a:ext cx="1865376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11684000"/>
            <a:ext cx="1865376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336810"/>
            <a:ext cx="3785616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10759443"/>
            <a:ext cx="18568032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6032480"/>
            <a:ext cx="18568032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10759443"/>
            <a:ext cx="18659477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6032480"/>
            <a:ext cx="18659477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0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6319530"/>
            <a:ext cx="22219920" cy="311912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0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0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6319530"/>
            <a:ext cx="22219920" cy="311912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0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2336810"/>
            <a:ext cx="3785616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11684000"/>
            <a:ext cx="3785616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40680650"/>
            <a:ext cx="148132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1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sf.io/2rx5q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osf.io/6ua4k/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819F-FE92-412D-A3A4-C7AB3402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0" y="12341017"/>
            <a:ext cx="37856160" cy="16283087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Notes: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3100" b="1" dirty="0">
                <a:latin typeface="Verdana" panose="020B0604030504040204" pitchFamily="34" charset="0"/>
                <a:ea typeface="Verdana" panose="020B0604030504040204" pitchFamily="34" charset="0"/>
              </a:rPr>
              <a:t>1. Template based on “Better Scientific Poster” design by Mike Morrison (See </a:t>
            </a:r>
            <a:r>
              <a:rPr lang="en-US" sz="13100" b="1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https://osf.io/2rx5q/</a:t>
            </a:r>
            <a:r>
              <a:rPr lang="en-US" sz="13100" b="1" dirty="0">
                <a:latin typeface="Verdana" panose="020B0604030504040204" pitchFamily="34" charset="0"/>
                <a:ea typeface="Verdana" panose="020B0604030504040204" pitchFamily="34" charset="0"/>
              </a:rPr>
              <a:t> for more info)</a:t>
            </a:r>
            <a:br>
              <a:rPr lang="en-US" sz="131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31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3100" b="1" dirty="0">
                <a:latin typeface="Verdana" panose="020B0604030504040204" pitchFamily="34" charset="0"/>
                <a:ea typeface="Verdana" panose="020B0604030504040204" pitchFamily="34" charset="0"/>
              </a:rPr>
              <a:t>2.  The embedded template in this file meets the size requirements of a maximum 4' x 4' space (approximately 122 cm x 122 cm) for the TMS2020 Annual Meeting &amp; Exhibition</a:t>
            </a:r>
            <a:br>
              <a:rPr lang="en-US" sz="1306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6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7371B86-7E45-46CF-AA50-288352DDB6E0}"/>
              </a:ext>
            </a:extLst>
          </p:cNvPr>
          <p:cNvSpPr/>
          <p:nvPr/>
        </p:nvSpPr>
        <p:spPr>
          <a:xfrm>
            <a:off x="32918400" y="0"/>
            <a:ext cx="10972800" cy="438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2" name="silent presenter">
            <a:extLst>
              <a:ext uri="{FF2B5EF4-FFF2-40B4-BE49-F238E27FC236}">
                <a16:creationId xmlns:a16="http://schemas.microsoft.com/office/drawing/2014/main" id="{EC86DA8B-8163-4552-8FA4-435C18CFF2A9}"/>
              </a:ext>
            </a:extLst>
          </p:cNvPr>
          <p:cNvSpPr/>
          <p:nvPr/>
        </p:nvSpPr>
        <p:spPr>
          <a:xfrm>
            <a:off x="-63007" y="0"/>
            <a:ext cx="10972800" cy="438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3952" y="11890128"/>
            <a:ext cx="21021048" cy="9570820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Main finding </a:t>
            </a:r>
            <a:r>
              <a:rPr lang="en-US" sz="1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goes here, translated into </a:t>
            </a:r>
            <a:r>
              <a:rPr lang="en-US" sz="1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plain English</a:t>
            </a:r>
            <a:r>
              <a:rPr lang="en-US" sz="1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Emphasize</a:t>
            </a:r>
            <a:r>
              <a:rPr lang="en-US" sz="1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the important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33400" y="6096462"/>
            <a:ext cx="9829799" cy="2136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BACKGROUND: Who cares?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Explain why your study matters in the fastest, most brutal way possible (feel free to add graphics!).</a:t>
            </a:r>
          </a:p>
          <a:p>
            <a:pPr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660391" indent="-660391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Collected [what] from [population]</a:t>
            </a:r>
          </a:p>
          <a:p>
            <a:pPr marL="660391" indent="-660391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Tested it with X process.</a:t>
            </a:r>
          </a:p>
          <a:p>
            <a:pPr marL="660391" indent="-660391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Illustrate your methods if you can.</a:t>
            </a:r>
          </a:p>
          <a:p>
            <a:pPr marL="660391" indent="-660391">
              <a:lnSpc>
                <a:spcPct val="120000"/>
              </a:lnSpc>
              <a:buFont typeface="+mj-lt"/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507994" indent="-5079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Graph/table with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essential results only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07994" indent="-5079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the other correlations in the ammo bar.</a:t>
            </a:r>
          </a:p>
          <a:p>
            <a:pPr marL="507994" indent="-507994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7994" indent="-507994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4999450" y="5509119"/>
            <a:ext cx="6810700" cy="1010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AMMO BAR</a:t>
            </a:r>
          </a:p>
          <a:p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pPr marL="1015988" indent="-1015988">
              <a:buFont typeface="Arial" panose="020B0604020202020204" pitchFamily="34" charset="0"/>
              <a:buChar char="•"/>
            </a:pP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Extra Graphs</a:t>
            </a:r>
          </a:p>
          <a:p>
            <a:pPr marL="1015988" indent="-1015988">
              <a:buFont typeface="Arial" panose="020B0604020202020204" pitchFamily="34" charset="0"/>
              <a:buChar char="•"/>
            </a:pP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Extra Correlation tables</a:t>
            </a:r>
          </a:p>
          <a:p>
            <a:pPr marL="1015988" indent="-1015988">
              <a:buFont typeface="Arial" panose="020B0604020202020204" pitchFamily="34" charset="0"/>
              <a:buChar char="•"/>
            </a:pP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Extra Figures</a:t>
            </a:r>
          </a:p>
          <a:p>
            <a:pPr marL="1015988" indent="-1015988">
              <a:buFont typeface="Arial" panose="020B0604020202020204" pitchFamily="34" charset="0"/>
              <a:buChar char="•"/>
            </a:pP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015988" indent="-1015988">
              <a:buFont typeface="Arial" panose="020B0604020202020204" pitchFamily="34" charset="0"/>
              <a:buChar char="•"/>
            </a:pP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Keep it messy!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This section is just for you</a:t>
            </a:r>
          </a:p>
          <a:p>
            <a:pPr marL="1015988" indent="-1015988">
              <a:buFont typeface="Arial" panose="020B0604020202020204" pitchFamily="34" charset="0"/>
              <a:buChar char="•"/>
            </a:pP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See more examples at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https://osf.io/6ua4k/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16292753" y="37865378"/>
            <a:ext cx="1117158" cy="1932381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CDCDCD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5520EB-0F65-403D-A973-B17B2A4C2E9D}"/>
              </a:ext>
            </a:extLst>
          </p:cNvPr>
          <p:cNvSpPr txBox="1"/>
          <p:nvPr/>
        </p:nvSpPr>
        <p:spPr>
          <a:xfrm>
            <a:off x="17786944" y="37953318"/>
            <a:ext cx="71798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solidFill>
                  <a:srgbClr val="CDCDC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Take a picture to </a:t>
            </a:r>
            <a:br>
              <a:rPr lang="en-US" sz="4267" dirty="0">
                <a:solidFill>
                  <a:srgbClr val="CDCDC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4267" dirty="0">
                <a:solidFill>
                  <a:srgbClr val="CDCDC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</a:t>
            </a:r>
            <a:r>
              <a:rPr lang="en-US" sz="4267" b="1" dirty="0">
                <a:solidFill>
                  <a:srgbClr val="CDCDC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267" dirty="0">
                <a:solidFill>
                  <a:srgbClr val="CDCDC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full paper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A7B10-D6D9-4BF7-9A8B-B3113FDC3D80}"/>
              </a:ext>
            </a:extLst>
          </p:cNvPr>
          <p:cNvSpPr/>
          <p:nvPr/>
        </p:nvSpPr>
        <p:spPr>
          <a:xfrm>
            <a:off x="716118" y="2575108"/>
            <a:ext cx="1485223" cy="14140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>
            <a:off x="15054375" y="38759862"/>
            <a:ext cx="1153301" cy="0"/>
          </a:xfrm>
          <a:prstGeom prst="straightConnector1">
            <a:avLst/>
          </a:prstGeom>
          <a:ln w="666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8">
            <a:extLst>
              <a:ext uri="{FF2B5EF4-FFF2-40B4-BE49-F238E27FC236}">
                <a16:creationId xmlns:a16="http://schemas.microsoft.com/office/drawing/2014/main" id="{C1210836-80D5-470E-883D-041B85957069}"/>
              </a:ext>
            </a:extLst>
          </p:cNvPr>
          <p:cNvSpPr/>
          <p:nvPr/>
        </p:nvSpPr>
        <p:spPr>
          <a:xfrm>
            <a:off x="1394182" y="10562202"/>
            <a:ext cx="705870" cy="656452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2655500" y="2615255"/>
            <a:ext cx="5061001" cy="140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911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11" b="1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3911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11" b="1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33400" y="687805"/>
            <a:ext cx="6810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Sample Title: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5063767" y="35252380"/>
            <a:ext cx="7532445" cy="18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1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39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11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en-US" sz="3911" dirty="0">
                <a:latin typeface="Arial" panose="020B0604020202020204" pitchFamily="34" charset="0"/>
                <a:cs typeface="Arial" panose="020B0604020202020204" pitchFamily="34" charset="0"/>
              </a:rPr>
              <a:t>, author2, </a:t>
            </a:r>
            <a:br>
              <a:rPr lang="en-US" sz="391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11" dirty="0">
                <a:latin typeface="Arial" panose="020B0604020202020204" pitchFamily="34" charset="0"/>
                <a:cs typeface="Arial" panose="020B0604020202020204" pitchFamily="34" charset="0"/>
              </a:rPr>
              <a:t>author3, author4, author5, author6, author7, author42</a:t>
            </a:r>
            <a:endParaRPr lang="en-US" sz="391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469FA09-6407-4240-A302-A9681C46F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7069" y="37150207"/>
            <a:ext cx="3362721" cy="3362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099" y="37953318"/>
            <a:ext cx="2819400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7" y="36130768"/>
            <a:ext cx="9811265" cy="5865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619" y="611230"/>
            <a:ext cx="8373979" cy="28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229</Words>
  <Application>Microsoft Office PowerPoint</Application>
  <PresentationFormat>Custom</PresentationFormat>
  <Paragraphs>55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Verdana</vt:lpstr>
      <vt:lpstr>Lato</vt:lpstr>
      <vt:lpstr>Calibri</vt:lpstr>
      <vt:lpstr>Calibri Light</vt:lpstr>
      <vt:lpstr>Arial</vt:lpstr>
      <vt:lpstr>Office Theme</vt:lpstr>
      <vt:lpstr>Notes:  1. Template based on “Better Scientific Poster” design by Mike Morrison (See https://osf.io/2rx5q/ for more info)  2.  The embedded template in this file meets the size requirements of a maximum 4' x 4' space (approximately 122 cm x 122 cm) for the TMS2020 Annual Meeting &amp; Exhibition </vt:lpstr>
      <vt:lpstr>Main finding goes here, translated into plain English. Emphasize the important words.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Justin Scott</cp:lastModifiedBy>
  <cp:revision>86</cp:revision>
  <dcterms:created xsi:type="dcterms:W3CDTF">2019-07-02T13:39:34Z</dcterms:created>
  <dcterms:modified xsi:type="dcterms:W3CDTF">2020-02-12T21:02:11Z</dcterms:modified>
</cp:coreProperties>
</file>