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4" r:id="rId3"/>
    <p:sldId id="272" r:id="rId4"/>
    <p:sldId id="277" r:id="rId5"/>
    <p:sldId id="265" r:id="rId6"/>
    <p:sldId id="262" r:id="rId7"/>
    <p:sldId id="269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 baseline="-250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39"/>
    <a:srgbClr val="321E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 autoAdjust="0"/>
  </p:normalViewPr>
  <p:slideViewPr>
    <p:cSldViewPr>
      <p:cViewPr varScale="1">
        <p:scale>
          <a:sx n="65" d="100"/>
          <a:sy n="65" d="100"/>
        </p:scale>
        <p:origin x="9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081918F-1E6D-4718-A3C8-21A9BD73E3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0686353-5A60-42B5-B5E4-ED5898733E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4A773994-1C54-47AE-B9EE-90E98825DA0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8388"/>
            <a:ext cx="29733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3902D1EA-792F-488B-889F-6FE145BA68B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8388"/>
            <a:ext cx="29733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 baseline="0">
                <a:latin typeface="Times New Roman" panose="02020603050405020304" pitchFamily="18" charset="0"/>
              </a:defRPr>
            </a:lvl1pPr>
          </a:lstStyle>
          <a:p>
            <a:fld id="{014D6CB7-9A8A-41A8-8A4A-14894A382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3D5A75-8A7E-4FCD-84F2-443AFAC427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E612112-930C-4362-ABEE-6E1D09D550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57C8BEF-3CB7-448A-A102-661476108B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7388"/>
            <a:ext cx="6094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03162E7-1276-44AD-BF08-25838D52FCB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D4FC3FF6-7B36-436F-A916-A9F5807D99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8388"/>
            <a:ext cx="297338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defTabSz="912983">
              <a:spcBef>
                <a:spcPct val="0"/>
              </a:spcBef>
              <a:buFontTx/>
              <a:buNone/>
              <a:defRPr sz="1200" b="0" baseline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938DB8C-8A57-40FC-807C-417F48BE4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8388"/>
            <a:ext cx="29733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b="0" baseline="0">
                <a:latin typeface="Times New Roman" panose="02020603050405020304" pitchFamily="18" charset="0"/>
              </a:defRPr>
            </a:lvl1pPr>
          </a:lstStyle>
          <a:p>
            <a:fld id="{B18E33B3-019C-44A6-9016-07E12197EB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AAE6DC8-BF12-40B1-9E77-674B13528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AE263E-A6F4-459E-8A9B-310741CD9D6B}" type="slidenum">
              <a:rPr lang="en-US" altLang="en-US" sz="1200" b="0" baseline="0">
                <a:latin typeface="Times New Roman" panose="02020603050405020304" pitchFamily="18" charset="0"/>
              </a:rPr>
              <a:pPr/>
              <a:t>1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E743BDC-B565-4F81-8C5C-0D5B84B28E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481F532-A6C1-435F-AF67-BA5CF1B36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5125" name="Footer Placeholder 1">
            <a:extLst>
              <a:ext uri="{FF2B5EF4-FFF2-40B4-BE49-F238E27FC236}">
                <a16:creationId xmlns:a16="http://schemas.microsoft.com/office/drawing/2014/main" id="{5701B0DE-E235-43F7-A4C0-E60DDE87DCB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65321-494B-4985-842B-C83F32A19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ADAC04-103A-4736-8F00-AC3EB49D5744}" type="slidenum">
              <a:rPr lang="en-US" altLang="en-US" sz="1200" b="0" baseline="0">
                <a:latin typeface="Times New Roman" panose="02020603050405020304" pitchFamily="18" charset="0"/>
              </a:rPr>
              <a:pPr/>
              <a:t>2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7171" name="Rectangle 1026">
            <a:extLst>
              <a:ext uri="{FF2B5EF4-FFF2-40B4-BE49-F238E27FC236}">
                <a16:creationId xmlns:a16="http://schemas.microsoft.com/office/drawing/2014/main" id="{4154E391-9348-4844-80A6-98FF0954B0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1027">
            <a:extLst>
              <a:ext uri="{FF2B5EF4-FFF2-40B4-BE49-F238E27FC236}">
                <a16:creationId xmlns:a16="http://schemas.microsoft.com/office/drawing/2014/main" id="{CEE0F3F3-495E-4DF3-A46A-D379B698E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</p:txBody>
      </p:sp>
      <p:sp>
        <p:nvSpPr>
          <p:cNvPr id="7173" name="Footer Placeholder 1">
            <a:extLst>
              <a:ext uri="{FF2B5EF4-FFF2-40B4-BE49-F238E27FC236}">
                <a16:creationId xmlns:a16="http://schemas.microsoft.com/office/drawing/2014/main" id="{5D0325C9-11D4-4E29-B032-E6AB71B96A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B27445-A1BC-4D8B-879E-31E0D723F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110898-1B86-4000-BB51-DFC9E5E250A0}" type="slidenum">
              <a:rPr lang="en-US" altLang="en-US" sz="1200" b="0" baseline="0">
                <a:latin typeface="Times New Roman" panose="02020603050405020304" pitchFamily="18" charset="0"/>
              </a:rPr>
              <a:pPr/>
              <a:t>3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1376ECF-6CF7-4ADB-B0F7-E8C6B09F8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B15832-EF58-4C8B-80A5-DD412B6E5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9221" name="Footer Placeholder 1">
            <a:extLst>
              <a:ext uri="{FF2B5EF4-FFF2-40B4-BE49-F238E27FC236}">
                <a16:creationId xmlns:a16="http://schemas.microsoft.com/office/drawing/2014/main" id="{2919C6A2-4D14-47CF-A669-98169C2046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BB27445-A1BC-4D8B-879E-31E0D723FD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110898-1B86-4000-BB51-DFC9E5E250A0}" type="slidenum">
              <a:rPr lang="en-US" altLang="en-US" sz="1200" b="0" baseline="0">
                <a:latin typeface="Times New Roman" panose="02020603050405020304" pitchFamily="18" charset="0"/>
              </a:rPr>
              <a:pPr/>
              <a:t>4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1376ECF-6CF7-4ADB-B0F7-E8C6B09F8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B15832-EF58-4C8B-80A5-DD412B6E5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9221" name="Footer Placeholder 1">
            <a:extLst>
              <a:ext uri="{FF2B5EF4-FFF2-40B4-BE49-F238E27FC236}">
                <a16:creationId xmlns:a16="http://schemas.microsoft.com/office/drawing/2014/main" id="{2919C6A2-4D14-47CF-A669-98169C2046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7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189FFB9-EDC6-4AFD-AF07-26180D833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639CF3-0477-4081-9158-8595720314B7}" type="slidenum">
              <a:rPr lang="en-US" altLang="en-US" sz="1200" b="0" baseline="0">
                <a:latin typeface="Times New Roman" panose="02020603050405020304" pitchFamily="18" charset="0"/>
              </a:rPr>
              <a:pPr/>
              <a:t>5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FC577F6-F923-45B6-9D54-36EC2D1AE9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9A840D7-9D67-48FA-A42B-FBC8A4DFB1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11269" name="Footer Placeholder 1">
            <a:extLst>
              <a:ext uri="{FF2B5EF4-FFF2-40B4-BE49-F238E27FC236}">
                <a16:creationId xmlns:a16="http://schemas.microsoft.com/office/drawing/2014/main" id="{04ECE7B4-4CF5-4579-BD19-2501EDD8F3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DDEFE528-FBAC-4F49-995F-B6A3313229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F10DB0-1B20-4461-B04E-28850AAFCC8A}" type="slidenum">
              <a:rPr lang="en-US" altLang="en-US" sz="1200" b="0" baseline="0">
                <a:latin typeface="Times New Roman" panose="02020603050405020304" pitchFamily="18" charset="0"/>
              </a:rPr>
              <a:pPr/>
              <a:t>6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AEEAF5B3-0938-4B79-B0FB-F4B05F76A7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E76FB42-E6CE-4E36-BA8C-D08DACF32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 sz="900" b="1">
              <a:latin typeface="Arial" panose="020B0604020202020204" pitchFamily="34" charset="0"/>
            </a:endParaRPr>
          </a:p>
          <a:p>
            <a:endParaRPr lang="en-US" altLang="en-US"/>
          </a:p>
        </p:txBody>
      </p:sp>
      <p:sp>
        <p:nvSpPr>
          <p:cNvPr id="13317" name="Footer Placeholder 1">
            <a:extLst>
              <a:ext uri="{FF2B5EF4-FFF2-40B4-BE49-F238E27FC236}">
                <a16:creationId xmlns:a16="http://schemas.microsoft.com/office/drawing/2014/main" id="{CC70E943-77D4-4A96-8E9F-ED0C3D5911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8B68173-0075-4C7F-A3AA-8E105A68C9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E595C9-B57E-4EBB-AADB-18D1005CC627}" type="slidenum">
              <a:rPr lang="en-US" altLang="en-US" sz="1200" b="0" baseline="0">
                <a:latin typeface="Times New Roman" panose="02020603050405020304" pitchFamily="18" charset="0"/>
              </a:rPr>
              <a:pPr/>
              <a:t>7</a:t>
            </a:fld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4F166EA-979A-4950-9D96-C845C132F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CEDF2A2-6E2D-4DA3-9179-A26A2F73FB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900">
                <a:latin typeface="Arial" panose="020B0604020202020204" pitchFamily="34" charset="0"/>
              </a:rPr>
              <a:t>Enter speaker notes here.</a:t>
            </a:r>
          </a:p>
          <a:p>
            <a:endParaRPr lang="en-US" altLang="en-US"/>
          </a:p>
        </p:txBody>
      </p:sp>
      <p:sp>
        <p:nvSpPr>
          <p:cNvPr id="21509" name="Footer Placeholder 1">
            <a:extLst>
              <a:ext uri="{FF2B5EF4-FFF2-40B4-BE49-F238E27FC236}">
                <a16:creationId xmlns:a16="http://schemas.microsoft.com/office/drawing/2014/main" id="{5E49D118-A236-44EB-8876-311D8B845D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 b="0" baseline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6862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359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463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82177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55824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3657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023323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98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226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77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084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616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5481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943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815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644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8671B597-CE29-4DEC-9920-2FB6A6BF8F6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137" y="6248400"/>
            <a:ext cx="12181726" cy="609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C4661597-2569-4212-9809-59644CB85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0B4B70DA-E559-4799-A46B-6FFEAAE12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TextBox 1">
            <a:extLst>
              <a:ext uri="{FF2B5EF4-FFF2-40B4-BE49-F238E27FC236}">
                <a16:creationId xmlns:a16="http://schemas.microsoft.com/office/drawing/2014/main" id="{38175F61-BE7D-42E6-9B57-3671F259941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82200" y="6477000"/>
            <a:ext cx="6858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spAutoFit/>
          </a:bodyPr>
          <a:lstStyle>
            <a:lvl1pPr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 baseline="-25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fld id="{A0973FBF-CA28-461E-BF51-F68573DDDFF5}" type="slidenum">
              <a:rPr lang="en-US" altLang="en-US" sz="1800" smtClean="0"/>
              <a:pPr algn="ctr">
                <a:lnSpc>
                  <a:spcPct val="100000"/>
                </a:lnSpc>
                <a:spcBef>
                  <a:spcPts val="0"/>
                </a:spcBef>
              </a:pPr>
              <a:t>‹#›</a:t>
            </a:fld>
            <a:endParaRPr lang="en-US" altLang="en-US" sz="2000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91129A47-E97A-49F2-B2AD-08E004BE7D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6900" y="1295400"/>
            <a:ext cx="10985500" cy="4749800"/>
          </a:xfrm>
        </p:spPr>
        <p:txBody>
          <a:bodyPr/>
          <a:lstStyle/>
          <a:p>
            <a:pPr marL="342900" indent="-342900" algn="l"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This PowerPoint Presentation Template has been formatted to </a:t>
            </a:r>
            <a:br>
              <a:rPr lang="en-US" altLang="en-US" sz="2000" dirty="0"/>
            </a:br>
            <a:r>
              <a:rPr lang="en-US" altLang="en-US" sz="2000" dirty="0"/>
              <a:t>provide font size and color combinations that will ensure maximum </a:t>
            </a:r>
            <a:br>
              <a:rPr lang="en-US" altLang="en-US" sz="2000" dirty="0"/>
            </a:br>
            <a:r>
              <a:rPr lang="en-US" altLang="en-US" sz="2000" dirty="0"/>
              <a:t>readability in an online format. Use of this template is strongly encouraged. </a:t>
            </a:r>
          </a:p>
          <a:p>
            <a:pPr marL="800100" lvl="1" indent="-342900" algn="l">
              <a:spcBef>
                <a:spcPct val="50000"/>
              </a:spcBef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Sample slides are provided. Text and graphics may be arranged differently on the slide, but at a minimum please maintain the pre-formatted font size and color combinations.  Background format and graphic at the bottom should not be modified.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Different applications place the speaker’s webcam inset in different parts of the slide. Consider recording a test presentation to ensure that the webcam inset image does not obscure your slides.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/>
              <a:t>The title and “About the Presenter” slides should be customized for your presentation. </a:t>
            </a:r>
          </a:p>
          <a:p>
            <a:pPr marL="342900" indent="-342900" algn="l">
              <a:spcAft>
                <a:spcPts val="600"/>
              </a:spcAft>
              <a:buFontTx/>
              <a:buChar char="•"/>
            </a:pPr>
            <a:r>
              <a:rPr lang="en-US" altLang="en-US" sz="2000" dirty="0">
                <a:solidFill>
                  <a:srgbClr val="D90039"/>
                </a:solidFill>
              </a:rPr>
              <a:t>Delete the instruction slides prior to submitting your presentation.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78D620-DD5C-4052-9871-3D734E067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7013"/>
            <a:ext cx="10985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kern="0" baseline="0" dirty="0"/>
              <a:t>INSTRUCTIONS</a:t>
            </a:r>
          </a:p>
        </p:txBody>
      </p:sp>
      <p:sp>
        <p:nvSpPr>
          <p:cNvPr id="5" name="Comment 1031">
            <a:extLst>
              <a:ext uri="{FF2B5EF4-FFF2-40B4-BE49-F238E27FC236}">
                <a16:creationId xmlns:a16="http://schemas.microsoft.com/office/drawing/2014/main" id="{5828AC44-8EE0-4355-BB07-CCEDDC3A0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9800" y="249840"/>
            <a:ext cx="2133600" cy="1496307"/>
          </a:xfrm>
          <a:prstGeom prst="rect">
            <a:avLst/>
          </a:prstGeom>
          <a:solidFill>
            <a:schemeClr val="tx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buNone/>
            </a:pPr>
            <a:r>
              <a:rPr lang="en-US" sz="2400" i="1" dirty="0"/>
              <a:t>Move or delete this box based on placement of the video image in your presentation.</a:t>
            </a:r>
          </a:p>
          <a:p>
            <a:pPr lvl="0" algn="ctr">
              <a:lnSpc>
                <a:spcPts val="800"/>
              </a:lnSpc>
              <a:buNone/>
            </a:pPr>
            <a:endParaRPr lang="en-US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FCFF3B6-E5A0-4BD8-A696-6E240442C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7013"/>
            <a:ext cx="7772400" cy="914400"/>
          </a:xfrm>
        </p:spPr>
        <p:txBody>
          <a:bodyPr/>
          <a:lstStyle/>
          <a:p>
            <a:r>
              <a:rPr lang="en-US" altLang="en-US" dirty="0"/>
              <a:t>PRESENTATION TITLE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9BB26B9-6B62-473C-A7BC-2C91677E47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711450"/>
            <a:ext cx="7772400" cy="138906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600" dirty="0"/>
              <a:t>Presenter’s Name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dirty="0"/>
              <a:t>Company/Organization 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6E7446-6625-4A83-8FFE-AEEAF645D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5475" y="455613"/>
            <a:ext cx="10956925" cy="611187"/>
          </a:xfrm>
        </p:spPr>
        <p:txBody>
          <a:bodyPr/>
          <a:lstStyle/>
          <a:p>
            <a:r>
              <a:rPr lang="en-US" altLang="en-US" sz="3600" dirty="0"/>
              <a:t>About the Presenter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CADA4-5C5D-4E04-8386-E03E7D9ED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5475" y="1219200"/>
            <a:ext cx="10956925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en-US" sz="2400" dirty="0"/>
              <a:t>Full name and affiliation; logos are permitted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List titles, degrees, etc.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Include a profile photo (optional)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Include CV highlights and research interests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List co-authors or others in your research group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Acknowledge funding sources, if required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Indicate conflicts of interest, if applicable</a:t>
            </a:r>
          </a:p>
          <a:p>
            <a:pPr>
              <a:lnSpc>
                <a:spcPct val="120000"/>
              </a:lnSpc>
            </a:pPr>
            <a:r>
              <a:rPr lang="en-US" altLang="en-US" sz="2400" dirty="0"/>
              <a:t>Include </a:t>
            </a:r>
            <a:r>
              <a:rPr lang="en-US" altLang="en-US" sz="2400"/>
              <a:t>contact information </a:t>
            </a:r>
            <a:r>
              <a:rPr lang="en-US" altLang="en-US" sz="2400" dirty="0"/>
              <a:t>(optional)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16E7446-6625-4A83-8FFE-AEEAF645D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5475" y="455613"/>
            <a:ext cx="10956925" cy="611187"/>
          </a:xfrm>
        </p:spPr>
        <p:txBody>
          <a:bodyPr/>
          <a:lstStyle/>
          <a:p>
            <a:r>
              <a:rPr lang="en-US" altLang="en-US" sz="3600"/>
              <a:t>Bulleted List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CADA4-5C5D-4E04-8386-E03E7D9ED0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5475" y="1219200"/>
            <a:ext cx="10956925" cy="4495800"/>
          </a:xfrm>
        </p:spPr>
        <p:txBody>
          <a:bodyPr/>
          <a:lstStyle/>
          <a:p>
            <a:pPr>
              <a:lnSpc>
                <a:spcPct val="12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80508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E350DBF8-19B6-4E82-82CF-71B556EDA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5613"/>
            <a:ext cx="10972800" cy="534987"/>
          </a:xfrm>
        </p:spPr>
        <p:txBody>
          <a:bodyPr/>
          <a:lstStyle/>
          <a:p>
            <a:r>
              <a:rPr lang="en-US" altLang="en-US" sz="3600"/>
              <a:t>Full-Size Chart</a:t>
            </a:r>
          </a:p>
        </p:txBody>
      </p:sp>
      <p:sp>
        <p:nvSpPr>
          <p:cNvPr id="10243" name="Rectangle 1030">
            <a:extLst>
              <a:ext uri="{FF2B5EF4-FFF2-40B4-BE49-F238E27FC236}">
                <a16:creationId xmlns:a16="http://schemas.microsoft.com/office/drawing/2014/main" id="{4DCB97AC-A53D-4E60-8C5E-312159F7FFE0}"/>
              </a:ext>
            </a:extLst>
          </p:cNvPr>
          <p:cNvSpPr>
            <a:spLocks noGrp="1" noChangeArrowheads="1" noTextEdit="1"/>
          </p:cNvSpPr>
          <p:nvPr>
            <p:ph type="chart" idx="1"/>
          </p:nvPr>
        </p:nvSpPr>
        <p:spPr>
          <a:xfrm>
            <a:off x="609600" y="1219200"/>
            <a:ext cx="10972800" cy="4495800"/>
          </a:xfrm>
        </p:spPr>
      </p:sp>
      <p:sp>
        <p:nvSpPr>
          <p:cNvPr id="10244" name="Comment 1031">
            <a:extLst>
              <a:ext uri="{FF2B5EF4-FFF2-40B4-BE49-F238E27FC236}">
                <a16:creationId xmlns:a16="http://schemas.microsoft.com/office/drawing/2014/main" id="{7C299927-343B-45DA-BEB9-1B3D8932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91000"/>
            <a:ext cx="5943600" cy="181292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Double clicking will take you to a screen where you can create the chart information (alternatively, you can also insert your own chart as  a picture/photo/figure).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After creation, right-clicking on the chart will take you to a menu where you can change the chart type.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aseline="0" dirty="0">
                <a:solidFill>
                  <a:srgbClr val="000000"/>
                </a:solidFill>
              </a:rPr>
              <a:t>Please delete this comment when finished.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3BFE332-7115-42CE-A822-9BE69759F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455613"/>
            <a:ext cx="10972800" cy="687387"/>
          </a:xfrm>
        </p:spPr>
        <p:txBody>
          <a:bodyPr/>
          <a:lstStyle/>
          <a:p>
            <a:r>
              <a:rPr lang="en-US" altLang="en-US" sz="3600"/>
              <a:t>Bulleted List and  Small Chart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827DD19-6C94-479C-B604-73332870A8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5410200" cy="4495800"/>
          </a:xfrm>
        </p:spPr>
        <p:txBody>
          <a:bodyPr/>
          <a:lstStyle/>
          <a:p>
            <a:endParaRPr lang="en-US" altLang="en-US" sz="2400"/>
          </a:p>
        </p:txBody>
      </p:sp>
      <p:sp>
        <p:nvSpPr>
          <p:cNvPr id="12292" name="Rectangle 5">
            <a:extLst>
              <a:ext uri="{FF2B5EF4-FFF2-40B4-BE49-F238E27FC236}">
                <a16:creationId xmlns:a16="http://schemas.microsoft.com/office/drawing/2014/main" id="{B215AC2D-E921-4CF2-BD7A-EAA28ADB28FB}"/>
              </a:ext>
            </a:extLst>
          </p:cNvPr>
          <p:cNvSpPr>
            <a:spLocks noGrp="1" noChangeArrowheads="1" noTextEdit="1"/>
          </p:cNvSpPr>
          <p:nvPr>
            <p:ph type="chart" sz="half" idx="2"/>
          </p:nvPr>
        </p:nvSpPr>
        <p:spPr>
          <a:xfrm>
            <a:off x="6172200" y="1219200"/>
            <a:ext cx="5410200" cy="4495800"/>
          </a:xfrm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F4163F9-0E86-48B9-BE27-6471E05FB2D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5613"/>
            <a:ext cx="7772400" cy="534987"/>
          </a:xfrm>
        </p:spPr>
        <p:txBody>
          <a:bodyPr/>
          <a:lstStyle/>
          <a:p>
            <a:r>
              <a:rPr lang="en-US" altLang="en-US" sz="3600"/>
              <a:t>Blank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buNone/>
          <a:defRPr sz="1600" baseline="0" dirty="0" err="1" smtClean="0">
            <a:solidFill>
              <a:schemeClr val="bg2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</TotalTime>
  <Words>330</Words>
  <Application>Microsoft Office PowerPoint</Application>
  <PresentationFormat>Widescreen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PRESENTATION TITLE</vt:lpstr>
      <vt:lpstr>About the Presenter</vt:lpstr>
      <vt:lpstr>Bulleted List</vt:lpstr>
      <vt:lpstr>Full-Size Chart</vt:lpstr>
      <vt:lpstr>Bulleted List and  Small Chart</vt:lpstr>
      <vt:lpstr>Blank</vt:lpstr>
    </vt:vector>
  </TitlesOfParts>
  <Company>TMS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skendall</dc:creator>
  <cp:lastModifiedBy>Patricia Warren</cp:lastModifiedBy>
  <cp:revision>125</cp:revision>
  <dcterms:created xsi:type="dcterms:W3CDTF">2002-07-09T18:53:13Z</dcterms:created>
  <dcterms:modified xsi:type="dcterms:W3CDTF">2021-12-01T15:05:39Z</dcterms:modified>
</cp:coreProperties>
</file>